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/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/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29"/>
          <p:cNvGrpSpPr>
            <a:grpSpLocks noGrp="1" noRot="1" noChangeAspect="1" noMove="1" noResize="1" noUngrp="1"/>
          </p:cNvGrpSpPr>
          <p:nvPr/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1" name="Group 30"/>
            <p:cNvGrpSpPr/>
            <p:nvPr/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53" name="Straight Connector 32"/>
              <p:cNvCxnSpPr/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33"/>
              <p:cNvCxnSpPr/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Oval 31"/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56" name="Rectangle 3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964" y="499945"/>
            <a:ext cx="5075906" cy="716446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2800" dirty="0"/>
              <a:t>     self intro of Bhargav 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9963" y="5461011"/>
            <a:ext cx="4220979" cy="5253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</a:pPr>
            <a:endParaRPr lang="en-US"/>
          </a:p>
          <a:p>
            <a:pPr indent="-228600">
              <a:lnSpc>
                <a:spcPct val="110000"/>
              </a:lnSpc>
            </a:pPr>
            <a:endParaRPr lang="en-US" sz="1200" dirty="0"/>
          </a:p>
          <a:p>
            <a:pPr indent="-228600">
              <a:lnSpc>
                <a:spcPct val="110000"/>
              </a:lnSpc>
            </a:pPr>
            <a:endParaRPr lang="en-US" sz="1200" dirty="0"/>
          </a:p>
        </p:txBody>
      </p:sp>
      <p:sp>
        <p:nvSpPr>
          <p:cNvPr id="57" name="Freeform: Shape 3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1419465">
            <a:off x="6926280" y="397486"/>
            <a:ext cx="4948797" cy="6326554"/>
          </a:xfrm>
          <a:custGeom>
            <a:avLst/>
            <a:gdLst>
              <a:gd name="connsiteX0" fmla="*/ 4457507 w 5137176"/>
              <a:gd name="connsiteY0" fmla="*/ 0 h 6567378"/>
              <a:gd name="connsiteX1" fmla="*/ 4457507 w 5137176"/>
              <a:gd name="connsiteY1" fmla="*/ 1009868 h 6567378"/>
              <a:gd name="connsiteX2" fmla="*/ 5137176 w 5137176"/>
              <a:gd name="connsiteY2" fmla="*/ 1083966 h 6567378"/>
              <a:gd name="connsiteX3" fmla="*/ 4539371 w 5137176"/>
              <a:gd name="connsiteY3" fmla="*/ 6567378 h 6567378"/>
              <a:gd name="connsiteX4" fmla="*/ 108120 w 5137176"/>
              <a:gd name="connsiteY4" fmla="*/ 6084280 h 6567378"/>
              <a:gd name="connsiteX5" fmla="*/ 170085 w 5137176"/>
              <a:gd name="connsiteY5" fmla="*/ 5515902 h 6567378"/>
              <a:gd name="connsiteX6" fmla="*/ 0 w 5137176"/>
              <a:gd name="connsiteY6" fmla="*/ 5515902 h 6567378"/>
              <a:gd name="connsiteX7" fmla="*/ 0 w 5137176"/>
              <a:gd name="connsiteY7" fmla="*/ 0 h 6567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37176" h="6567378">
                <a:moveTo>
                  <a:pt x="4457507" y="0"/>
                </a:moveTo>
                <a:lnTo>
                  <a:pt x="4457507" y="1009868"/>
                </a:lnTo>
                <a:lnTo>
                  <a:pt x="5137176" y="1083966"/>
                </a:lnTo>
                <a:lnTo>
                  <a:pt x="4539371" y="6567378"/>
                </a:lnTo>
                <a:lnTo>
                  <a:pt x="108120" y="6084280"/>
                </a:lnTo>
                <a:lnTo>
                  <a:pt x="170085" y="5515902"/>
                </a:lnTo>
                <a:lnTo>
                  <a:pt x="0" y="5515902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: Shape 3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76892" y="425319"/>
            <a:ext cx="4768520" cy="6088714"/>
          </a:xfrm>
          <a:custGeom>
            <a:avLst/>
            <a:gdLst>
              <a:gd name="connsiteX0" fmla="*/ 4188628 w 4950037"/>
              <a:gd name="connsiteY0" fmla="*/ 0 h 6320484"/>
              <a:gd name="connsiteX1" fmla="*/ 4218584 w 4950037"/>
              <a:gd name="connsiteY1" fmla="*/ 18617 h 6320484"/>
              <a:gd name="connsiteX2" fmla="*/ 4220262 w 4950037"/>
              <a:gd name="connsiteY2" fmla="*/ 50299 h 6320484"/>
              <a:gd name="connsiteX3" fmla="*/ 4223339 w 4950037"/>
              <a:gd name="connsiteY3" fmla="*/ 51686 h 6320484"/>
              <a:gd name="connsiteX4" fmla="*/ 4243015 w 4950037"/>
              <a:gd name="connsiteY4" fmla="*/ 81229 h 6320484"/>
              <a:gd name="connsiteX5" fmla="*/ 4227211 w 4950037"/>
              <a:gd name="connsiteY5" fmla="*/ 140805 h 6320484"/>
              <a:gd name="connsiteX6" fmla="*/ 4226312 w 4950037"/>
              <a:gd name="connsiteY6" fmla="*/ 164608 h 6320484"/>
              <a:gd name="connsiteX7" fmla="*/ 4231134 w 4950037"/>
              <a:gd name="connsiteY7" fmla="*/ 255748 h 6320484"/>
              <a:gd name="connsiteX8" fmla="*/ 4235510 w 4950037"/>
              <a:gd name="connsiteY8" fmla="*/ 301854 h 6320484"/>
              <a:gd name="connsiteX9" fmla="*/ 4235520 w 4950037"/>
              <a:gd name="connsiteY9" fmla="*/ 330418 h 6320484"/>
              <a:gd name="connsiteX10" fmla="*/ 4235309 w 4950037"/>
              <a:gd name="connsiteY10" fmla="*/ 334638 h 6320484"/>
              <a:gd name="connsiteX11" fmla="*/ 4247535 w 4950037"/>
              <a:gd name="connsiteY11" fmla="*/ 565647 h 6320484"/>
              <a:gd name="connsiteX12" fmla="*/ 4249754 w 4950037"/>
              <a:gd name="connsiteY12" fmla="*/ 570257 h 6320484"/>
              <a:gd name="connsiteX13" fmla="*/ 4250201 w 4950037"/>
              <a:gd name="connsiteY13" fmla="*/ 594124 h 6320484"/>
              <a:gd name="connsiteX14" fmla="*/ 4249458 w 4950037"/>
              <a:gd name="connsiteY14" fmla="*/ 602018 h 6320484"/>
              <a:gd name="connsiteX15" fmla="*/ 4255354 w 4950037"/>
              <a:gd name="connsiteY15" fmla="*/ 713405 h 6320484"/>
              <a:gd name="connsiteX16" fmla="*/ 4257507 w 4950037"/>
              <a:gd name="connsiteY16" fmla="*/ 714073 h 6320484"/>
              <a:gd name="connsiteX17" fmla="*/ 4265497 w 4950037"/>
              <a:gd name="connsiteY17" fmla="*/ 749513 h 6320484"/>
              <a:gd name="connsiteX18" fmla="*/ 4271401 w 4950037"/>
              <a:gd name="connsiteY18" fmla="*/ 847749 h 6320484"/>
              <a:gd name="connsiteX19" fmla="*/ 4270503 w 4950037"/>
              <a:gd name="connsiteY19" fmla="*/ 861235 h 6320484"/>
              <a:gd name="connsiteX20" fmla="*/ 4270699 w 4950037"/>
              <a:gd name="connsiteY20" fmla="*/ 865719 h 6320484"/>
              <a:gd name="connsiteX21" fmla="*/ 4202536 w 4950037"/>
              <a:gd name="connsiteY21" fmla="*/ 861893 h 6320484"/>
              <a:gd name="connsiteX22" fmla="*/ 4202536 w 4950037"/>
              <a:gd name="connsiteY22" fmla="*/ 987895 h 6320484"/>
              <a:gd name="connsiteX23" fmla="*/ 4532772 w 4950037"/>
              <a:gd name="connsiteY23" fmla="*/ 1009893 h 6320484"/>
              <a:gd name="connsiteX24" fmla="*/ 4904400 w 4950037"/>
              <a:gd name="connsiteY24" fmla="*/ 1030269 h 6320484"/>
              <a:gd name="connsiteX25" fmla="*/ 4932162 w 4950037"/>
              <a:gd name="connsiteY25" fmla="*/ 1052023 h 6320484"/>
              <a:gd name="connsiteX26" fmla="*/ 4930395 w 4950037"/>
              <a:gd name="connsiteY26" fmla="*/ 1083700 h 6320484"/>
              <a:gd name="connsiteX27" fmla="*/ 4933305 w 4950037"/>
              <a:gd name="connsiteY27" fmla="*/ 1085413 h 6320484"/>
              <a:gd name="connsiteX28" fmla="*/ 4949662 w 4950037"/>
              <a:gd name="connsiteY28" fmla="*/ 1116915 h 6320484"/>
              <a:gd name="connsiteX29" fmla="*/ 4927494 w 4950037"/>
              <a:gd name="connsiteY29" fmla="*/ 1174426 h 6320484"/>
              <a:gd name="connsiteX30" fmla="*/ 4924021 w 4950037"/>
              <a:gd name="connsiteY30" fmla="*/ 1197992 h 6320484"/>
              <a:gd name="connsiteX31" fmla="*/ 4918937 w 4950037"/>
              <a:gd name="connsiteY31" fmla="*/ 1289117 h 6320484"/>
              <a:gd name="connsiteX32" fmla="*/ 4918290 w 4950037"/>
              <a:gd name="connsiteY32" fmla="*/ 1335426 h 6320484"/>
              <a:gd name="connsiteX33" fmla="*/ 4915204 w 4950037"/>
              <a:gd name="connsiteY33" fmla="*/ 1363823 h 6320484"/>
              <a:gd name="connsiteX34" fmla="*/ 4914538 w 4950037"/>
              <a:gd name="connsiteY34" fmla="*/ 1367995 h 6320484"/>
              <a:gd name="connsiteX35" fmla="*/ 4901655 w 4950037"/>
              <a:gd name="connsiteY35" fmla="*/ 1598968 h 6320484"/>
              <a:gd name="connsiteX36" fmla="*/ 4903361 w 4950037"/>
              <a:gd name="connsiteY36" fmla="*/ 1603791 h 6320484"/>
              <a:gd name="connsiteX37" fmla="*/ 4901219 w 4950037"/>
              <a:gd name="connsiteY37" fmla="*/ 1627566 h 6320484"/>
              <a:gd name="connsiteX38" fmla="*/ 4899626 w 4950037"/>
              <a:gd name="connsiteY38" fmla="*/ 1635333 h 6320484"/>
              <a:gd name="connsiteX39" fmla="*/ 4893414 w 4950037"/>
              <a:gd name="connsiteY39" fmla="*/ 1746703 h 6320484"/>
              <a:gd name="connsiteX40" fmla="*/ 4895482 w 4950037"/>
              <a:gd name="connsiteY40" fmla="*/ 1747601 h 6320484"/>
              <a:gd name="connsiteX41" fmla="*/ 4899584 w 4950037"/>
              <a:gd name="connsiteY41" fmla="*/ 1783699 h 6320484"/>
              <a:gd name="connsiteX42" fmla="*/ 4894806 w 4950037"/>
              <a:gd name="connsiteY42" fmla="*/ 1881995 h 6320484"/>
              <a:gd name="connsiteX43" fmla="*/ 4894702 w 4950037"/>
              <a:gd name="connsiteY43" fmla="*/ 1940154 h 6320484"/>
              <a:gd name="connsiteX44" fmla="*/ 4898986 w 4950037"/>
              <a:gd name="connsiteY44" fmla="*/ 1961221 h 6320484"/>
              <a:gd name="connsiteX45" fmla="*/ 4902063 w 4950037"/>
              <a:gd name="connsiteY45" fmla="*/ 1991332 h 6320484"/>
              <a:gd name="connsiteX46" fmla="*/ 4910843 w 4950037"/>
              <a:gd name="connsiteY46" fmla="*/ 2043680 h 6320484"/>
              <a:gd name="connsiteX47" fmla="*/ 4913111 w 4950037"/>
              <a:gd name="connsiteY47" fmla="*/ 2093780 h 6320484"/>
              <a:gd name="connsiteX48" fmla="*/ 4912235 w 4950037"/>
              <a:gd name="connsiteY48" fmla="*/ 2127331 h 6320484"/>
              <a:gd name="connsiteX49" fmla="*/ 4911774 w 4950037"/>
              <a:gd name="connsiteY49" fmla="*/ 2132180 h 6320484"/>
              <a:gd name="connsiteX50" fmla="*/ 4902693 w 4950037"/>
              <a:gd name="connsiteY50" fmla="*/ 2171984 h 6320484"/>
              <a:gd name="connsiteX51" fmla="*/ 4905943 w 4950037"/>
              <a:gd name="connsiteY51" fmla="*/ 2175920 h 6320484"/>
              <a:gd name="connsiteX52" fmla="*/ 4908773 w 4950037"/>
              <a:gd name="connsiteY52" fmla="*/ 2188707 h 6320484"/>
              <a:gd name="connsiteX53" fmla="*/ 4904052 w 4950037"/>
              <a:gd name="connsiteY53" fmla="*/ 2199268 h 6320484"/>
              <a:gd name="connsiteX54" fmla="*/ 4893911 w 4950037"/>
              <a:gd name="connsiteY54" fmla="*/ 2249378 h 6320484"/>
              <a:gd name="connsiteX55" fmla="*/ 4883060 w 4950037"/>
              <a:gd name="connsiteY55" fmla="*/ 2322907 h 6320484"/>
              <a:gd name="connsiteX56" fmla="*/ 4878199 w 4950037"/>
              <a:gd name="connsiteY56" fmla="*/ 2333841 h 6320484"/>
              <a:gd name="connsiteX57" fmla="*/ 4863832 w 4950037"/>
              <a:gd name="connsiteY57" fmla="*/ 2405746 h 6320484"/>
              <a:gd name="connsiteX58" fmla="*/ 4860132 w 4950037"/>
              <a:gd name="connsiteY58" fmla="*/ 2443689 h 6320484"/>
              <a:gd name="connsiteX59" fmla="*/ 4863777 w 4950037"/>
              <a:gd name="connsiteY59" fmla="*/ 2448134 h 6320484"/>
              <a:gd name="connsiteX60" fmla="*/ 4862134 w 4950037"/>
              <a:gd name="connsiteY60" fmla="*/ 2459306 h 6320484"/>
              <a:gd name="connsiteX61" fmla="*/ 4862544 w 4950037"/>
              <a:gd name="connsiteY61" fmla="*/ 2462358 h 6320484"/>
              <a:gd name="connsiteX62" fmla="*/ 4864049 w 4950037"/>
              <a:gd name="connsiteY62" fmla="*/ 2479770 h 6320484"/>
              <a:gd name="connsiteX63" fmla="*/ 4852627 w 4950037"/>
              <a:gd name="connsiteY63" fmla="*/ 2514583 h 6320484"/>
              <a:gd name="connsiteX64" fmla="*/ 4850576 w 4950037"/>
              <a:gd name="connsiteY64" fmla="*/ 2514709 h 6320484"/>
              <a:gd name="connsiteX65" fmla="*/ 4842113 w 4950037"/>
              <a:gd name="connsiteY65" fmla="*/ 2666439 h 6320484"/>
              <a:gd name="connsiteX66" fmla="*/ 4850768 w 4950037"/>
              <a:gd name="connsiteY66" fmla="*/ 2690544 h 6320484"/>
              <a:gd name="connsiteX67" fmla="*/ 4853036 w 4950037"/>
              <a:gd name="connsiteY67" fmla="*/ 2740646 h 6320484"/>
              <a:gd name="connsiteX68" fmla="*/ 4852159 w 4950037"/>
              <a:gd name="connsiteY68" fmla="*/ 2774197 h 6320484"/>
              <a:gd name="connsiteX69" fmla="*/ 4851699 w 4950037"/>
              <a:gd name="connsiteY69" fmla="*/ 2779045 h 6320484"/>
              <a:gd name="connsiteX70" fmla="*/ 4842617 w 4950037"/>
              <a:gd name="connsiteY70" fmla="*/ 2818850 h 6320484"/>
              <a:gd name="connsiteX71" fmla="*/ 4845868 w 4950037"/>
              <a:gd name="connsiteY71" fmla="*/ 2822786 h 6320484"/>
              <a:gd name="connsiteX72" fmla="*/ 4848697 w 4950037"/>
              <a:gd name="connsiteY72" fmla="*/ 2835573 h 6320484"/>
              <a:gd name="connsiteX73" fmla="*/ 4843976 w 4950037"/>
              <a:gd name="connsiteY73" fmla="*/ 2846133 h 6320484"/>
              <a:gd name="connsiteX74" fmla="*/ 4833835 w 4950037"/>
              <a:gd name="connsiteY74" fmla="*/ 2896246 h 6320484"/>
              <a:gd name="connsiteX75" fmla="*/ 4826535 w 4950037"/>
              <a:gd name="connsiteY75" fmla="*/ 2945711 h 6320484"/>
              <a:gd name="connsiteX76" fmla="*/ 4770687 w 4950037"/>
              <a:gd name="connsiteY76" fmla="*/ 3999577 h 6320484"/>
              <a:gd name="connsiteX77" fmla="*/ 4757955 w 4950037"/>
              <a:gd name="connsiteY77" fmla="*/ 4252632 h 6320484"/>
              <a:gd name="connsiteX78" fmla="*/ 4746917 w 4950037"/>
              <a:gd name="connsiteY78" fmla="*/ 4414955 h 6320484"/>
              <a:gd name="connsiteX79" fmla="*/ 4656537 w 4950037"/>
              <a:gd name="connsiteY79" fmla="*/ 6050064 h 6320484"/>
              <a:gd name="connsiteX80" fmla="*/ 4661812 w 4950037"/>
              <a:gd name="connsiteY80" fmla="*/ 6086684 h 6320484"/>
              <a:gd name="connsiteX81" fmla="*/ 4665332 w 4950037"/>
              <a:gd name="connsiteY81" fmla="*/ 6121067 h 6320484"/>
              <a:gd name="connsiteX82" fmla="*/ 4668152 w 4950037"/>
              <a:gd name="connsiteY82" fmla="*/ 6221142 h 6320484"/>
              <a:gd name="connsiteX83" fmla="*/ 4649673 w 4950037"/>
              <a:gd name="connsiteY83" fmla="*/ 6255466 h 6320484"/>
              <a:gd name="connsiteX84" fmla="*/ 4645040 w 4950037"/>
              <a:gd name="connsiteY84" fmla="*/ 6258160 h 6320484"/>
              <a:gd name="connsiteX85" fmla="*/ 4641598 w 4950037"/>
              <a:gd name="connsiteY85" fmla="*/ 6320461 h 6320484"/>
              <a:gd name="connsiteX86" fmla="*/ 724747 w 4950037"/>
              <a:gd name="connsiteY86" fmla="*/ 6068362 h 6320484"/>
              <a:gd name="connsiteX87" fmla="*/ 415706 w 4950037"/>
              <a:gd name="connsiteY87" fmla="*/ 6051307 h 6320484"/>
              <a:gd name="connsiteX88" fmla="*/ 420012 w 4950037"/>
              <a:gd name="connsiteY88" fmla="*/ 6011137 h 6320484"/>
              <a:gd name="connsiteX89" fmla="*/ 424214 w 4950037"/>
              <a:gd name="connsiteY89" fmla="*/ 6004548 h 6320484"/>
              <a:gd name="connsiteX90" fmla="*/ 424482 w 4950037"/>
              <a:gd name="connsiteY90" fmla="*/ 6001808 h 6320484"/>
              <a:gd name="connsiteX91" fmla="*/ 424751 w 4950037"/>
              <a:gd name="connsiteY91" fmla="*/ 5999066 h 6320484"/>
              <a:gd name="connsiteX92" fmla="*/ 425286 w 4950037"/>
              <a:gd name="connsiteY92" fmla="*/ 5993584 h 6320484"/>
              <a:gd name="connsiteX93" fmla="*/ 424972 w 4950037"/>
              <a:gd name="connsiteY93" fmla="*/ 5987694 h 6320484"/>
              <a:gd name="connsiteX94" fmla="*/ 424390 w 4950037"/>
              <a:gd name="connsiteY94" fmla="*/ 5984546 h 6320484"/>
              <a:gd name="connsiteX95" fmla="*/ 424659 w 4950037"/>
              <a:gd name="connsiteY95" fmla="*/ 5981803 h 6320484"/>
              <a:gd name="connsiteX96" fmla="*/ 424344 w 4950037"/>
              <a:gd name="connsiteY96" fmla="*/ 5975914 h 6320484"/>
              <a:gd name="connsiteX97" fmla="*/ 423763 w 4950037"/>
              <a:gd name="connsiteY97" fmla="*/ 5972765 h 6320484"/>
              <a:gd name="connsiteX98" fmla="*/ 423136 w 4950037"/>
              <a:gd name="connsiteY98" fmla="*/ 5960984 h 6320484"/>
              <a:gd name="connsiteX99" fmla="*/ 422554 w 4950037"/>
              <a:gd name="connsiteY99" fmla="*/ 5957836 h 6320484"/>
              <a:gd name="connsiteX100" fmla="*/ 422821 w 4950037"/>
              <a:gd name="connsiteY100" fmla="*/ 5955094 h 6320484"/>
              <a:gd name="connsiteX101" fmla="*/ 421392 w 4950037"/>
              <a:gd name="connsiteY101" fmla="*/ 5951537 h 6320484"/>
              <a:gd name="connsiteX102" fmla="*/ 426782 w 4950037"/>
              <a:gd name="connsiteY102" fmla="*/ 5888089 h 6320484"/>
              <a:gd name="connsiteX103" fmla="*/ 448292 w 4950037"/>
              <a:gd name="connsiteY103" fmla="*/ 5480986 h 6320484"/>
              <a:gd name="connsiteX104" fmla="*/ 330530 w 4950037"/>
              <a:gd name="connsiteY104" fmla="*/ 5480986 h 6320484"/>
              <a:gd name="connsiteX105" fmla="*/ 330530 w 4950037"/>
              <a:gd name="connsiteY105" fmla="*/ 5395293 h 6320484"/>
              <a:gd name="connsiteX106" fmla="*/ 326057 w 4950037"/>
              <a:gd name="connsiteY106" fmla="*/ 5474970 h 6320484"/>
              <a:gd name="connsiteX107" fmla="*/ 270547 w 4950037"/>
              <a:gd name="connsiteY107" fmla="*/ 5477941 h 6320484"/>
              <a:gd name="connsiteX108" fmla="*/ 270474 w 4950037"/>
              <a:gd name="connsiteY108" fmla="*/ 5437541 h 6320484"/>
              <a:gd name="connsiteX109" fmla="*/ 273937 w 4950037"/>
              <a:gd name="connsiteY109" fmla="*/ 5430535 h 6320484"/>
              <a:gd name="connsiteX110" fmla="*/ 273907 w 4950037"/>
              <a:gd name="connsiteY110" fmla="*/ 5427782 h 6320484"/>
              <a:gd name="connsiteX111" fmla="*/ 273877 w 4950037"/>
              <a:gd name="connsiteY111" fmla="*/ 5425027 h 6320484"/>
              <a:gd name="connsiteX112" fmla="*/ 273815 w 4950037"/>
              <a:gd name="connsiteY112" fmla="*/ 5419519 h 6320484"/>
              <a:gd name="connsiteX113" fmla="*/ 272864 w 4950037"/>
              <a:gd name="connsiteY113" fmla="*/ 5413698 h 6320484"/>
              <a:gd name="connsiteX114" fmla="*/ 271946 w 4950037"/>
              <a:gd name="connsiteY114" fmla="*/ 5410631 h 6320484"/>
              <a:gd name="connsiteX115" fmla="*/ 271914 w 4950037"/>
              <a:gd name="connsiteY115" fmla="*/ 5407876 h 6320484"/>
              <a:gd name="connsiteX116" fmla="*/ 270963 w 4950037"/>
              <a:gd name="connsiteY116" fmla="*/ 5402055 h 6320484"/>
              <a:gd name="connsiteX117" fmla="*/ 270045 w 4950037"/>
              <a:gd name="connsiteY117" fmla="*/ 5398988 h 6320484"/>
              <a:gd name="connsiteX118" fmla="*/ 268144 w 4950037"/>
              <a:gd name="connsiteY118" fmla="*/ 5387344 h 6320484"/>
              <a:gd name="connsiteX119" fmla="*/ 267225 w 4950037"/>
              <a:gd name="connsiteY119" fmla="*/ 5384278 h 6320484"/>
              <a:gd name="connsiteX120" fmla="*/ 267193 w 4950037"/>
              <a:gd name="connsiteY120" fmla="*/ 5381523 h 6320484"/>
              <a:gd name="connsiteX121" fmla="*/ 265387 w 4950037"/>
              <a:gd name="connsiteY121" fmla="*/ 5378142 h 6320484"/>
              <a:gd name="connsiteX122" fmla="*/ 263868 w 4950037"/>
              <a:gd name="connsiteY122" fmla="*/ 5314483 h 6320484"/>
              <a:gd name="connsiteX123" fmla="*/ 192697 w 4950037"/>
              <a:gd name="connsiteY123" fmla="*/ 4040419 h 6320484"/>
              <a:gd name="connsiteX124" fmla="*/ 0 w 4950037"/>
              <a:gd name="connsiteY124" fmla="*/ 208389 h 6320484"/>
              <a:gd name="connsiteX125" fmla="*/ 2990554 w 4950037"/>
              <a:gd name="connsiteY125" fmla="*/ 54813 h 6320484"/>
              <a:gd name="connsiteX126" fmla="*/ 3816982 w 4950037"/>
              <a:gd name="connsiteY126" fmla="*/ 20020 h 6320484"/>
              <a:gd name="connsiteX0-1" fmla="*/ 4188628 w 4950037"/>
              <a:gd name="connsiteY0-2" fmla="*/ 0 h 6320484"/>
              <a:gd name="connsiteX1-3" fmla="*/ 4218584 w 4950037"/>
              <a:gd name="connsiteY1-4" fmla="*/ 18617 h 6320484"/>
              <a:gd name="connsiteX2-5" fmla="*/ 4220262 w 4950037"/>
              <a:gd name="connsiteY2-6" fmla="*/ 50299 h 6320484"/>
              <a:gd name="connsiteX3-7" fmla="*/ 4223339 w 4950037"/>
              <a:gd name="connsiteY3-8" fmla="*/ 51686 h 6320484"/>
              <a:gd name="connsiteX4-9" fmla="*/ 4243015 w 4950037"/>
              <a:gd name="connsiteY4-10" fmla="*/ 81229 h 6320484"/>
              <a:gd name="connsiteX5-11" fmla="*/ 4227211 w 4950037"/>
              <a:gd name="connsiteY5-12" fmla="*/ 140805 h 6320484"/>
              <a:gd name="connsiteX6-13" fmla="*/ 4226312 w 4950037"/>
              <a:gd name="connsiteY6-14" fmla="*/ 164608 h 6320484"/>
              <a:gd name="connsiteX7-15" fmla="*/ 4231134 w 4950037"/>
              <a:gd name="connsiteY7-16" fmla="*/ 255748 h 6320484"/>
              <a:gd name="connsiteX8-17" fmla="*/ 4235510 w 4950037"/>
              <a:gd name="connsiteY8-18" fmla="*/ 301854 h 6320484"/>
              <a:gd name="connsiteX9-19" fmla="*/ 4235520 w 4950037"/>
              <a:gd name="connsiteY9-20" fmla="*/ 330418 h 6320484"/>
              <a:gd name="connsiteX10-21" fmla="*/ 4235309 w 4950037"/>
              <a:gd name="connsiteY10-22" fmla="*/ 334638 h 6320484"/>
              <a:gd name="connsiteX11-23" fmla="*/ 4247535 w 4950037"/>
              <a:gd name="connsiteY11-24" fmla="*/ 565647 h 6320484"/>
              <a:gd name="connsiteX12-25" fmla="*/ 4249754 w 4950037"/>
              <a:gd name="connsiteY12-26" fmla="*/ 570257 h 6320484"/>
              <a:gd name="connsiteX13-27" fmla="*/ 4250201 w 4950037"/>
              <a:gd name="connsiteY13-28" fmla="*/ 594124 h 6320484"/>
              <a:gd name="connsiteX14-29" fmla="*/ 4249458 w 4950037"/>
              <a:gd name="connsiteY14-30" fmla="*/ 602018 h 6320484"/>
              <a:gd name="connsiteX15-31" fmla="*/ 4255354 w 4950037"/>
              <a:gd name="connsiteY15-32" fmla="*/ 713405 h 6320484"/>
              <a:gd name="connsiteX16-33" fmla="*/ 4257507 w 4950037"/>
              <a:gd name="connsiteY16-34" fmla="*/ 714073 h 6320484"/>
              <a:gd name="connsiteX17-35" fmla="*/ 4265497 w 4950037"/>
              <a:gd name="connsiteY17-36" fmla="*/ 749513 h 6320484"/>
              <a:gd name="connsiteX18-37" fmla="*/ 4271401 w 4950037"/>
              <a:gd name="connsiteY18-38" fmla="*/ 847749 h 6320484"/>
              <a:gd name="connsiteX19-39" fmla="*/ 4270503 w 4950037"/>
              <a:gd name="connsiteY19-40" fmla="*/ 861235 h 6320484"/>
              <a:gd name="connsiteX20-41" fmla="*/ 4270699 w 4950037"/>
              <a:gd name="connsiteY20-42" fmla="*/ 865719 h 6320484"/>
              <a:gd name="connsiteX21-43" fmla="*/ 4202536 w 4950037"/>
              <a:gd name="connsiteY21-44" fmla="*/ 987895 h 6320484"/>
              <a:gd name="connsiteX22-45" fmla="*/ 4532772 w 4950037"/>
              <a:gd name="connsiteY22-46" fmla="*/ 1009893 h 6320484"/>
              <a:gd name="connsiteX23-47" fmla="*/ 4904400 w 4950037"/>
              <a:gd name="connsiteY23-48" fmla="*/ 1030269 h 6320484"/>
              <a:gd name="connsiteX24-49" fmla="*/ 4932162 w 4950037"/>
              <a:gd name="connsiteY24-50" fmla="*/ 1052023 h 6320484"/>
              <a:gd name="connsiteX25-51" fmla="*/ 4930395 w 4950037"/>
              <a:gd name="connsiteY25-52" fmla="*/ 1083700 h 6320484"/>
              <a:gd name="connsiteX26-53" fmla="*/ 4933305 w 4950037"/>
              <a:gd name="connsiteY26-54" fmla="*/ 1085413 h 6320484"/>
              <a:gd name="connsiteX27-55" fmla="*/ 4949662 w 4950037"/>
              <a:gd name="connsiteY27-56" fmla="*/ 1116915 h 6320484"/>
              <a:gd name="connsiteX28-57" fmla="*/ 4927494 w 4950037"/>
              <a:gd name="connsiteY28-58" fmla="*/ 1174426 h 6320484"/>
              <a:gd name="connsiteX29-59" fmla="*/ 4924021 w 4950037"/>
              <a:gd name="connsiteY29-60" fmla="*/ 1197992 h 6320484"/>
              <a:gd name="connsiteX30-61" fmla="*/ 4918937 w 4950037"/>
              <a:gd name="connsiteY30-62" fmla="*/ 1289117 h 6320484"/>
              <a:gd name="connsiteX31-63" fmla="*/ 4918290 w 4950037"/>
              <a:gd name="connsiteY31-64" fmla="*/ 1335426 h 6320484"/>
              <a:gd name="connsiteX32-65" fmla="*/ 4915204 w 4950037"/>
              <a:gd name="connsiteY32-66" fmla="*/ 1363823 h 6320484"/>
              <a:gd name="connsiteX33-67" fmla="*/ 4914538 w 4950037"/>
              <a:gd name="connsiteY33-68" fmla="*/ 1367995 h 6320484"/>
              <a:gd name="connsiteX34-69" fmla="*/ 4901655 w 4950037"/>
              <a:gd name="connsiteY34-70" fmla="*/ 1598968 h 6320484"/>
              <a:gd name="connsiteX35-71" fmla="*/ 4903361 w 4950037"/>
              <a:gd name="connsiteY35-72" fmla="*/ 1603791 h 6320484"/>
              <a:gd name="connsiteX36-73" fmla="*/ 4901219 w 4950037"/>
              <a:gd name="connsiteY36-74" fmla="*/ 1627566 h 6320484"/>
              <a:gd name="connsiteX37-75" fmla="*/ 4899626 w 4950037"/>
              <a:gd name="connsiteY37-76" fmla="*/ 1635333 h 6320484"/>
              <a:gd name="connsiteX38-77" fmla="*/ 4893414 w 4950037"/>
              <a:gd name="connsiteY38-78" fmla="*/ 1746703 h 6320484"/>
              <a:gd name="connsiteX39-79" fmla="*/ 4895482 w 4950037"/>
              <a:gd name="connsiteY39-80" fmla="*/ 1747601 h 6320484"/>
              <a:gd name="connsiteX40-81" fmla="*/ 4899584 w 4950037"/>
              <a:gd name="connsiteY40-82" fmla="*/ 1783699 h 6320484"/>
              <a:gd name="connsiteX41-83" fmla="*/ 4894806 w 4950037"/>
              <a:gd name="connsiteY41-84" fmla="*/ 1881995 h 6320484"/>
              <a:gd name="connsiteX42-85" fmla="*/ 4894702 w 4950037"/>
              <a:gd name="connsiteY42-86" fmla="*/ 1940154 h 6320484"/>
              <a:gd name="connsiteX43-87" fmla="*/ 4898986 w 4950037"/>
              <a:gd name="connsiteY43-88" fmla="*/ 1961221 h 6320484"/>
              <a:gd name="connsiteX44-89" fmla="*/ 4902063 w 4950037"/>
              <a:gd name="connsiteY44-90" fmla="*/ 1991332 h 6320484"/>
              <a:gd name="connsiteX45-91" fmla="*/ 4910843 w 4950037"/>
              <a:gd name="connsiteY45-92" fmla="*/ 2043680 h 6320484"/>
              <a:gd name="connsiteX46-93" fmla="*/ 4913111 w 4950037"/>
              <a:gd name="connsiteY46-94" fmla="*/ 2093780 h 6320484"/>
              <a:gd name="connsiteX47-95" fmla="*/ 4912235 w 4950037"/>
              <a:gd name="connsiteY47-96" fmla="*/ 2127331 h 6320484"/>
              <a:gd name="connsiteX48-97" fmla="*/ 4911774 w 4950037"/>
              <a:gd name="connsiteY48-98" fmla="*/ 2132180 h 6320484"/>
              <a:gd name="connsiteX49-99" fmla="*/ 4902693 w 4950037"/>
              <a:gd name="connsiteY49-100" fmla="*/ 2171984 h 6320484"/>
              <a:gd name="connsiteX50-101" fmla="*/ 4905943 w 4950037"/>
              <a:gd name="connsiteY50-102" fmla="*/ 2175920 h 6320484"/>
              <a:gd name="connsiteX51-103" fmla="*/ 4908773 w 4950037"/>
              <a:gd name="connsiteY51-104" fmla="*/ 2188707 h 6320484"/>
              <a:gd name="connsiteX52-105" fmla="*/ 4904052 w 4950037"/>
              <a:gd name="connsiteY52-106" fmla="*/ 2199268 h 6320484"/>
              <a:gd name="connsiteX53-107" fmla="*/ 4893911 w 4950037"/>
              <a:gd name="connsiteY53-108" fmla="*/ 2249378 h 6320484"/>
              <a:gd name="connsiteX54-109" fmla="*/ 4883060 w 4950037"/>
              <a:gd name="connsiteY54-110" fmla="*/ 2322907 h 6320484"/>
              <a:gd name="connsiteX55-111" fmla="*/ 4878199 w 4950037"/>
              <a:gd name="connsiteY55-112" fmla="*/ 2333841 h 6320484"/>
              <a:gd name="connsiteX56-113" fmla="*/ 4863832 w 4950037"/>
              <a:gd name="connsiteY56-114" fmla="*/ 2405746 h 6320484"/>
              <a:gd name="connsiteX57-115" fmla="*/ 4860132 w 4950037"/>
              <a:gd name="connsiteY57-116" fmla="*/ 2443689 h 6320484"/>
              <a:gd name="connsiteX58-117" fmla="*/ 4863777 w 4950037"/>
              <a:gd name="connsiteY58-118" fmla="*/ 2448134 h 6320484"/>
              <a:gd name="connsiteX59-119" fmla="*/ 4862134 w 4950037"/>
              <a:gd name="connsiteY59-120" fmla="*/ 2459306 h 6320484"/>
              <a:gd name="connsiteX60-121" fmla="*/ 4862544 w 4950037"/>
              <a:gd name="connsiteY60-122" fmla="*/ 2462358 h 6320484"/>
              <a:gd name="connsiteX61-123" fmla="*/ 4864049 w 4950037"/>
              <a:gd name="connsiteY61-124" fmla="*/ 2479770 h 6320484"/>
              <a:gd name="connsiteX62-125" fmla="*/ 4852627 w 4950037"/>
              <a:gd name="connsiteY62-126" fmla="*/ 2514583 h 6320484"/>
              <a:gd name="connsiteX63-127" fmla="*/ 4850576 w 4950037"/>
              <a:gd name="connsiteY63-128" fmla="*/ 2514709 h 6320484"/>
              <a:gd name="connsiteX64-129" fmla="*/ 4842113 w 4950037"/>
              <a:gd name="connsiteY64-130" fmla="*/ 2666439 h 6320484"/>
              <a:gd name="connsiteX65-131" fmla="*/ 4850768 w 4950037"/>
              <a:gd name="connsiteY65-132" fmla="*/ 2690544 h 6320484"/>
              <a:gd name="connsiteX66-133" fmla="*/ 4853036 w 4950037"/>
              <a:gd name="connsiteY66-134" fmla="*/ 2740646 h 6320484"/>
              <a:gd name="connsiteX67-135" fmla="*/ 4852159 w 4950037"/>
              <a:gd name="connsiteY67-136" fmla="*/ 2774197 h 6320484"/>
              <a:gd name="connsiteX68-137" fmla="*/ 4851699 w 4950037"/>
              <a:gd name="connsiteY68-138" fmla="*/ 2779045 h 6320484"/>
              <a:gd name="connsiteX69-139" fmla="*/ 4842617 w 4950037"/>
              <a:gd name="connsiteY69-140" fmla="*/ 2818850 h 6320484"/>
              <a:gd name="connsiteX70-141" fmla="*/ 4845868 w 4950037"/>
              <a:gd name="connsiteY70-142" fmla="*/ 2822786 h 6320484"/>
              <a:gd name="connsiteX71-143" fmla="*/ 4848697 w 4950037"/>
              <a:gd name="connsiteY71-144" fmla="*/ 2835573 h 6320484"/>
              <a:gd name="connsiteX72-145" fmla="*/ 4843976 w 4950037"/>
              <a:gd name="connsiteY72-146" fmla="*/ 2846133 h 6320484"/>
              <a:gd name="connsiteX73-147" fmla="*/ 4833835 w 4950037"/>
              <a:gd name="connsiteY73-148" fmla="*/ 2896246 h 6320484"/>
              <a:gd name="connsiteX74-149" fmla="*/ 4826535 w 4950037"/>
              <a:gd name="connsiteY74-150" fmla="*/ 2945711 h 6320484"/>
              <a:gd name="connsiteX75-151" fmla="*/ 4770687 w 4950037"/>
              <a:gd name="connsiteY75-152" fmla="*/ 3999577 h 6320484"/>
              <a:gd name="connsiteX76-153" fmla="*/ 4757955 w 4950037"/>
              <a:gd name="connsiteY76-154" fmla="*/ 4252632 h 6320484"/>
              <a:gd name="connsiteX77-155" fmla="*/ 4746917 w 4950037"/>
              <a:gd name="connsiteY77-156" fmla="*/ 4414955 h 6320484"/>
              <a:gd name="connsiteX78-157" fmla="*/ 4656537 w 4950037"/>
              <a:gd name="connsiteY78-158" fmla="*/ 6050064 h 6320484"/>
              <a:gd name="connsiteX79-159" fmla="*/ 4661812 w 4950037"/>
              <a:gd name="connsiteY79-160" fmla="*/ 6086684 h 6320484"/>
              <a:gd name="connsiteX80-161" fmla="*/ 4665332 w 4950037"/>
              <a:gd name="connsiteY80-162" fmla="*/ 6121067 h 6320484"/>
              <a:gd name="connsiteX81-163" fmla="*/ 4668152 w 4950037"/>
              <a:gd name="connsiteY81-164" fmla="*/ 6221142 h 6320484"/>
              <a:gd name="connsiteX82-165" fmla="*/ 4649673 w 4950037"/>
              <a:gd name="connsiteY82-166" fmla="*/ 6255466 h 6320484"/>
              <a:gd name="connsiteX83-167" fmla="*/ 4645040 w 4950037"/>
              <a:gd name="connsiteY83-168" fmla="*/ 6258160 h 6320484"/>
              <a:gd name="connsiteX84-169" fmla="*/ 4641598 w 4950037"/>
              <a:gd name="connsiteY84-170" fmla="*/ 6320461 h 6320484"/>
              <a:gd name="connsiteX85-171" fmla="*/ 724747 w 4950037"/>
              <a:gd name="connsiteY85-172" fmla="*/ 6068362 h 6320484"/>
              <a:gd name="connsiteX86-173" fmla="*/ 415706 w 4950037"/>
              <a:gd name="connsiteY86-174" fmla="*/ 6051307 h 6320484"/>
              <a:gd name="connsiteX87-175" fmla="*/ 420012 w 4950037"/>
              <a:gd name="connsiteY87-176" fmla="*/ 6011137 h 6320484"/>
              <a:gd name="connsiteX88-177" fmla="*/ 424214 w 4950037"/>
              <a:gd name="connsiteY88-178" fmla="*/ 6004548 h 6320484"/>
              <a:gd name="connsiteX89-179" fmla="*/ 424482 w 4950037"/>
              <a:gd name="connsiteY89-180" fmla="*/ 6001808 h 6320484"/>
              <a:gd name="connsiteX90-181" fmla="*/ 424751 w 4950037"/>
              <a:gd name="connsiteY90-182" fmla="*/ 5999066 h 6320484"/>
              <a:gd name="connsiteX91-183" fmla="*/ 425286 w 4950037"/>
              <a:gd name="connsiteY91-184" fmla="*/ 5993584 h 6320484"/>
              <a:gd name="connsiteX92-185" fmla="*/ 424972 w 4950037"/>
              <a:gd name="connsiteY92-186" fmla="*/ 5987694 h 6320484"/>
              <a:gd name="connsiteX93-187" fmla="*/ 424390 w 4950037"/>
              <a:gd name="connsiteY93-188" fmla="*/ 5984546 h 6320484"/>
              <a:gd name="connsiteX94-189" fmla="*/ 424659 w 4950037"/>
              <a:gd name="connsiteY94-190" fmla="*/ 5981803 h 6320484"/>
              <a:gd name="connsiteX95-191" fmla="*/ 424344 w 4950037"/>
              <a:gd name="connsiteY95-192" fmla="*/ 5975914 h 6320484"/>
              <a:gd name="connsiteX96-193" fmla="*/ 423763 w 4950037"/>
              <a:gd name="connsiteY96-194" fmla="*/ 5972765 h 6320484"/>
              <a:gd name="connsiteX97-195" fmla="*/ 423136 w 4950037"/>
              <a:gd name="connsiteY97-196" fmla="*/ 5960984 h 6320484"/>
              <a:gd name="connsiteX98-197" fmla="*/ 422554 w 4950037"/>
              <a:gd name="connsiteY98-198" fmla="*/ 5957836 h 6320484"/>
              <a:gd name="connsiteX99-199" fmla="*/ 422821 w 4950037"/>
              <a:gd name="connsiteY99-200" fmla="*/ 5955094 h 6320484"/>
              <a:gd name="connsiteX100-201" fmla="*/ 421392 w 4950037"/>
              <a:gd name="connsiteY100-202" fmla="*/ 5951537 h 6320484"/>
              <a:gd name="connsiteX101-203" fmla="*/ 426782 w 4950037"/>
              <a:gd name="connsiteY101-204" fmla="*/ 5888089 h 6320484"/>
              <a:gd name="connsiteX102-205" fmla="*/ 448292 w 4950037"/>
              <a:gd name="connsiteY102-206" fmla="*/ 5480986 h 6320484"/>
              <a:gd name="connsiteX103-207" fmla="*/ 330530 w 4950037"/>
              <a:gd name="connsiteY103-208" fmla="*/ 5480986 h 6320484"/>
              <a:gd name="connsiteX104-209" fmla="*/ 330530 w 4950037"/>
              <a:gd name="connsiteY104-210" fmla="*/ 5395293 h 6320484"/>
              <a:gd name="connsiteX105-211" fmla="*/ 326057 w 4950037"/>
              <a:gd name="connsiteY105-212" fmla="*/ 5474970 h 6320484"/>
              <a:gd name="connsiteX106-213" fmla="*/ 270547 w 4950037"/>
              <a:gd name="connsiteY106-214" fmla="*/ 5477941 h 6320484"/>
              <a:gd name="connsiteX107-215" fmla="*/ 270474 w 4950037"/>
              <a:gd name="connsiteY107-216" fmla="*/ 5437541 h 6320484"/>
              <a:gd name="connsiteX108-217" fmla="*/ 273937 w 4950037"/>
              <a:gd name="connsiteY108-218" fmla="*/ 5430535 h 6320484"/>
              <a:gd name="connsiteX109-219" fmla="*/ 273907 w 4950037"/>
              <a:gd name="connsiteY109-220" fmla="*/ 5427782 h 6320484"/>
              <a:gd name="connsiteX110-221" fmla="*/ 273877 w 4950037"/>
              <a:gd name="connsiteY110-222" fmla="*/ 5425027 h 6320484"/>
              <a:gd name="connsiteX111-223" fmla="*/ 273815 w 4950037"/>
              <a:gd name="connsiteY111-224" fmla="*/ 5419519 h 6320484"/>
              <a:gd name="connsiteX112-225" fmla="*/ 272864 w 4950037"/>
              <a:gd name="connsiteY112-226" fmla="*/ 5413698 h 6320484"/>
              <a:gd name="connsiteX113-227" fmla="*/ 271946 w 4950037"/>
              <a:gd name="connsiteY113-228" fmla="*/ 5410631 h 6320484"/>
              <a:gd name="connsiteX114-229" fmla="*/ 271914 w 4950037"/>
              <a:gd name="connsiteY114-230" fmla="*/ 5407876 h 6320484"/>
              <a:gd name="connsiteX115-231" fmla="*/ 270963 w 4950037"/>
              <a:gd name="connsiteY115-232" fmla="*/ 5402055 h 6320484"/>
              <a:gd name="connsiteX116-233" fmla="*/ 270045 w 4950037"/>
              <a:gd name="connsiteY116-234" fmla="*/ 5398988 h 6320484"/>
              <a:gd name="connsiteX117-235" fmla="*/ 268144 w 4950037"/>
              <a:gd name="connsiteY117-236" fmla="*/ 5387344 h 6320484"/>
              <a:gd name="connsiteX118-237" fmla="*/ 267225 w 4950037"/>
              <a:gd name="connsiteY118-238" fmla="*/ 5384278 h 6320484"/>
              <a:gd name="connsiteX119-239" fmla="*/ 267193 w 4950037"/>
              <a:gd name="connsiteY119-240" fmla="*/ 5381523 h 6320484"/>
              <a:gd name="connsiteX120-241" fmla="*/ 265387 w 4950037"/>
              <a:gd name="connsiteY120-242" fmla="*/ 5378142 h 6320484"/>
              <a:gd name="connsiteX121-243" fmla="*/ 263868 w 4950037"/>
              <a:gd name="connsiteY121-244" fmla="*/ 5314483 h 6320484"/>
              <a:gd name="connsiteX122-245" fmla="*/ 192697 w 4950037"/>
              <a:gd name="connsiteY122-246" fmla="*/ 4040419 h 6320484"/>
              <a:gd name="connsiteX123-247" fmla="*/ 0 w 4950037"/>
              <a:gd name="connsiteY123-248" fmla="*/ 208389 h 6320484"/>
              <a:gd name="connsiteX124-249" fmla="*/ 2990554 w 4950037"/>
              <a:gd name="connsiteY124-250" fmla="*/ 54813 h 6320484"/>
              <a:gd name="connsiteX125-251" fmla="*/ 3816982 w 4950037"/>
              <a:gd name="connsiteY125-252" fmla="*/ 20020 h 6320484"/>
              <a:gd name="connsiteX126-253" fmla="*/ 4188628 w 4950037"/>
              <a:gd name="connsiteY126-254" fmla="*/ 0 h 6320484"/>
              <a:gd name="connsiteX0-255" fmla="*/ 4188628 w 4950037"/>
              <a:gd name="connsiteY0-256" fmla="*/ 0 h 6320484"/>
              <a:gd name="connsiteX1-257" fmla="*/ 4218584 w 4950037"/>
              <a:gd name="connsiteY1-258" fmla="*/ 18617 h 6320484"/>
              <a:gd name="connsiteX2-259" fmla="*/ 4220262 w 4950037"/>
              <a:gd name="connsiteY2-260" fmla="*/ 50299 h 6320484"/>
              <a:gd name="connsiteX3-261" fmla="*/ 4223339 w 4950037"/>
              <a:gd name="connsiteY3-262" fmla="*/ 51686 h 6320484"/>
              <a:gd name="connsiteX4-263" fmla="*/ 4243015 w 4950037"/>
              <a:gd name="connsiteY4-264" fmla="*/ 81229 h 6320484"/>
              <a:gd name="connsiteX5-265" fmla="*/ 4227211 w 4950037"/>
              <a:gd name="connsiteY5-266" fmla="*/ 140805 h 6320484"/>
              <a:gd name="connsiteX6-267" fmla="*/ 4226312 w 4950037"/>
              <a:gd name="connsiteY6-268" fmla="*/ 164608 h 6320484"/>
              <a:gd name="connsiteX7-269" fmla="*/ 4231134 w 4950037"/>
              <a:gd name="connsiteY7-270" fmla="*/ 255748 h 6320484"/>
              <a:gd name="connsiteX8-271" fmla="*/ 4235510 w 4950037"/>
              <a:gd name="connsiteY8-272" fmla="*/ 301854 h 6320484"/>
              <a:gd name="connsiteX9-273" fmla="*/ 4235520 w 4950037"/>
              <a:gd name="connsiteY9-274" fmla="*/ 330418 h 6320484"/>
              <a:gd name="connsiteX10-275" fmla="*/ 4235309 w 4950037"/>
              <a:gd name="connsiteY10-276" fmla="*/ 334638 h 6320484"/>
              <a:gd name="connsiteX11-277" fmla="*/ 4247535 w 4950037"/>
              <a:gd name="connsiteY11-278" fmla="*/ 565647 h 6320484"/>
              <a:gd name="connsiteX12-279" fmla="*/ 4249754 w 4950037"/>
              <a:gd name="connsiteY12-280" fmla="*/ 570257 h 6320484"/>
              <a:gd name="connsiteX13-281" fmla="*/ 4250201 w 4950037"/>
              <a:gd name="connsiteY13-282" fmla="*/ 594124 h 6320484"/>
              <a:gd name="connsiteX14-283" fmla="*/ 4249458 w 4950037"/>
              <a:gd name="connsiteY14-284" fmla="*/ 602018 h 6320484"/>
              <a:gd name="connsiteX15-285" fmla="*/ 4255354 w 4950037"/>
              <a:gd name="connsiteY15-286" fmla="*/ 713405 h 6320484"/>
              <a:gd name="connsiteX16-287" fmla="*/ 4257507 w 4950037"/>
              <a:gd name="connsiteY16-288" fmla="*/ 714073 h 6320484"/>
              <a:gd name="connsiteX17-289" fmla="*/ 4265497 w 4950037"/>
              <a:gd name="connsiteY17-290" fmla="*/ 749513 h 6320484"/>
              <a:gd name="connsiteX18-291" fmla="*/ 4271401 w 4950037"/>
              <a:gd name="connsiteY18-292" fmla="*/ 847749 h 6320484"/>
              <a:gd name="connsiteX19-293" fmla="*/ 4270503 w 4950037"/>
              <a:gd name="connsiteY19-294" fmla="*/ 861235 h 6320484"/>
              <a:gd name="connsiteX20-295" fmla="*/ 4270699 w 4950037"/>
              <a:gd name="connsiteY20-296" fmla="*/ 865719 h 6320484"/>
              <a:gd name="connsiteX21-297" fmla="*/ 4285322 w 4950037"/>
              <a:gd name="connsiteY21-298" fmla="*/ 987895 h 6320484"/>
              <a:gd name="connsiteX22-299" fmla="*/ 4532772 w 4950037"/>
              <a:gd name="connsiteY22-300" fmla="*/ 1009893 h 6320484"/>
              <a:gd name="connsiteX23-301" fmla="*/ 4904400 w 4950037"/>
              <a:gd name="connsiteY23-302" fmla="*/ 1030269 h 6320484"/>
              <a:gd name="connsiteX24-303" fmla="*/ 4932162 w 4950037"/>
              <a:gd name="connsiteY24-304" fmla="*/ 1052023 h 6320484"/>
              <a:gd name="connsiteX25-305" fmla="*/ 4930395 w 4950037"/>
              <a:gd name="connsiteY25-306" fmla="*/ 1083700 h 6320484"/>
              <a:gd name="connsiteX26-307" fmla="*/ 4933305 w 4950037"/>
              <a:gd name="connsiteY26-308" fmla="*/ 1085413 h 6320484"/>
              <a:gd name="connsiteX27-309" fmla="*/ 4949662 w 4950037"/>
              <a:gd name="connsiteY27-310" fmla="*/ 1116915 h 6320484"/>
              <a:gd name="connsiteX28-311" fmla="*/ 4927494 w 4950037"/>
              <a:gd name="connsiteY28-312" fmla="*/ 1174426 h 6320484"/>
              <a:gd name="connsiteX29-313" fmla="*/ 4924021 w 4950037"/>
              <a:gd name="connsiteY29-314" fmla="*/ 1197992 h 6320484"/>
              <a:gd name="connsiteX30-315" fmla="*/ 4918937 w 4950037"/>
              <a:gd name="connsiteY30-316" fmla="*/ 1289117 h 6320484"/>
              <a:gd name="connsiteX31-317" fmla="*/ 4918290 w 4950037"/>
              <a:gd name="connsiteY31-318" fmla="*/ 1335426 h 6320484"/>
              <a:gd name="connsiteX32-319" fmla="*/ 4915204 w 4950037"/>
              <a:gd name="connsiteY32-320" fmla="*/ 1363823 h 6320484"/>
              <a:gd name="connsiteX33-321" fmla="*/ 4914538 w 4950037"/>
              <a:gd name="connsiteY33-322" fmla="*/ 1367995 h 6320484"/>
              <a:gd name="connsiteX34-323" fmla="*/ 4901655 w 4950037"/>
              <a:gd name="connsiteY34-324" fmla="*/ 1598968 h 6320484"/>
              <a:gd name="connsiteX35-325" fmla="*/ 4903361 w 4950037"/>
              <a:gd name="connsiteY35-326" fmla="*/ 1603791 h 6320484"/>
              <a:gd name="connsiteX36-327" fmla="*/ 4901219 w 4950037"/>
              <a:gd name="connsiteY36-328" fmla="*/ 1627566 h 6320484"/>
              <a:gd name="connsiteX37-329" fmla="*/ 4899626 w 4950037"/>
              <a:gd name="connsiteY37-330" fmla="*/ 1635333 h 6320484"/>
              <a:gd name="connsiteX38-331" fmla="*/ 4893414 w 4950037"/>
              <a:gd name="connsiteY38-332" fmla="*/ 1746703 h 6320484"/>
              <a:gd name="connsiteX39-333" fmla="*/ 4895482 w 4950037"/>
              <a:gd name="connsiteY39-334" fmla="*/ 1747601 h 6320484"/>
              <a:gd name="connsiteX40-335" fmla="*/ 4899584 w 4950037"/>
              <a:gd name="connsiteY40-336" fmla="*/ 1783699 h 6320484"/>
              <a:gd name="connsiteX41-337" fmla="*/ 4894806 w 4950037"/>
              <a:gd name="connsiteY41-338" fmla="*/ 1881995 h 6320484"/>
              <a:gd name="connsiteX42-339" fmla="*/ 4894702 w 4950037"/>
              <a:gd name="connsiteY42-340" fmla="*/ 1940154 h 6320484"/>
              <a:gd name="connsiteX43-341" fmla="*/ 4898986 w 4950037"/>
              <a:gd name="connsiteY43-342" fmla="*/ 1961221 h 6320484"/>
              <a:gd name="connsiteX44-343" fmla="*/ 4902063 w 4950037"/>
              <a:gd name="connsiteY44-344" fmla="*/ 1991332 h 6320484"/>
              <a:gd name="connsiteX45-345" fmla="*/ 4910843 w 4950037"/>
              <a:gd name="connsiteY45-346" fmla="*/ 2043680 h 6320484"/>
              <a:gd name="connsiteX46-347" fmla="*/ 4913111 w 4950037"/>
              <a:gd name="connsiteY46-348" fmla="*/ 2093780 h 6320484"/>
              <a:gd name="connsiteX47-349" fmla="*/ 4912235 w 4950037"/>
              <a:gd name="connsiteY47-350" fmla="*/ 2127331 h 6320484"/>
              <a:gd name="connsiteX48-351" fmla="*/ 4911774 w 4950037"/>
              <a:gd name="connsiteY48-352" fmla="*/ 2132180 h 6320484"/>
              <a:gd name="connsiteX49-353" fmla="*/ 4902693 w 4950037"/>
              <a:gd name="connsiteY49-354" fmla="*/ 2171984 h 6320484"/>
              <a:gd name="connsiteX50-355" fmla="*/ 4905943 w 4950037"/>
              <a:gd name="connsiteY50-356" fmla="*/ 2175920 h 6320484"/>
              <a:gd name="connsiteX51-357" fmla="*/ 4908773 w 4950037"/>
              <a:gd name="connsiteY51-358" fmla="*/ 2188707 h 6320484"/>
              <a:gd name="connsiteX52-359" fmla="*/ 4904052 w 4950037"/>
              <a:gd name="connsiteY52-360" fmla="*/ 2199268 h 6320484"/>
              <a:gd name="connsiteX53-361" fmla="*/ 4893911 w 4950037"/>
              <a:gd name="connsiteY53-362" fmla="*/ 2249378 h 6320484"/>
              <a:gd name="connsiteX54-363" fmla="*/ 4883060 w 4950037"/>
              <a:gd name="connsiteY54-364" fmla="*/ 2322907 h 6320484"/>
              <a:gd name="connsiteX55-365" fmla="*/ 4878199 w 4950037"/>
              <a:gd name="connsiteY55-366" fmla="*/ 2333841 h 6320484"/>
              <a:gd name="connsiteX56-367" fmla="*/ 4863832 w 4950037"/>
              <a:gd name="connsiteY56-368" fmla="*/ 2405746 h 6320484"/>
              <a:gd name="connsiteX57-369" fmla="*/ 4860132 w 4950037"/>
              <a:gd name="connsiteY57-370" fmla="*/ 2443689 h 6320484"/>
              <a:gd name="connsiteX58-371" fmla="*/ 4863777 w 4950037"/>
              <a:gd name="connsiteY58-372" fmla="*/ 2448134 h 6320484"/>
              <a:gd name="connsiteX59-373" fmla="*/ 4862134 w 4950037"/>
              <a:gd name="connsiteY59-374" fmla="*/ 2459306 h 6320484"/>
              <a:gd name="connsiteX60-375" fmla="*/ 4862544 w 4950037"/>
              <a:gd name="connsiteY60-376" fmla="*/ 2462358 h 6320484"/>
              <a:gd name="connsiteX61-377" fmla="*/ 4864049 w 4950037"/>
              <a:gd name="connsiteY61-378" fmla="*/ 2479770 h 6320484"/>
              <a:gd name="connsiteX62-379" fmla="*/ 4852627 w 4950037"/>
              <a:gd name="connsiteY62-380" fmla="*/ 2514583 h 6320484"/>
              <a:gd name="connsiteX63-381" fmla="*/ 4850576 w 4950037"/>
              <a:gd name="connsiteY63-382" fmla="*/ 2514709 h 6320484"/>
              <a:gd name="connsiteX64-383" fmla="*/ 4842113 w 4950037"/>
              <a:gd name="connsiteY64-384" fmla="*/ 2666439 h 6320484"/>
              <a:gd name="connsiteX65-385" fmla="*/ 4850768 w 4950037"/>
              <a:gd name="connsiteY65-386" fmla="*/ 2690544 h 6320484"/>
              <a:gd name="connsiteX66-387" fmla="*/ 4853036 w 4950037"/>
              <a:gd name="connsiteY66-388" fmla="*/ 2740646 h 6320484"/>
              <a:gd name="connsiteX67-389" fmla="*/ 4852159 w 4950037"/>
              <a:gd name="connsiteY67-390" fmla="*/ 2774197 h 6320484"/>
              <a:gd name="connsiteX68-391" fmla="*/ 4851699 w 4950037"/>
              <a:gd name="connsiteY68-392" fmla="*/ 2779045 h 6320484"/>
              <a:gd name="connsiteX69-393" fmla="*/ 4842617 w 4950037"/>
              <a:gd name="connsiteY69-394" fmla="*/ 2818850 h 6320484"/>
              <a:gd name="connsiteX70-395" fmla="*/ 4845868 w 4950037"/>
              <a:gd name="connsiteY70-396" fmla="*/ 2822786 h 6320484"/>
              <a:gd name="connsiteX71-397" fmla="*/ 4848697 w 4950037"/>
              <a:gd name="connsiteY71-398" fmla="*/ 2835573 h 6320484"/>
              <a:gd name="connsiteX72-399" fmla="*/ 4843976 w 4950037"/>
              <a:gd name="connsiteY72-400" fmla="*/ 2846133 h 6320484"/>
              <a:gd name="connsiteX73-401" fmla="*/ 4833835 w 4950037"/>
              <a:gd name="connsiteY73-402" fmla="*/ 2896246 h 6320484"/>
              <a:gd name="connsiteX74-403" fmla="*/ 4826535 w 4950037"/>
              <a:gd name="connsiteY74-404" fmla="*/ 2945711 h 6320484"/>
              <a:gd name="connsiteX75-405" fmla="*/ 4770687 w 4950037"/>
              <a:gd name="connsiteY75-406" fmla="*/ 3999577 h 6320484"/>
              <a:gd name="connsiteX76-407" fmla="*/ 4757955 w 4950037"/>
              <a:gd name="connsiteY76-408" fmla="*/ 4252632 h 6320484"/>
              <a:gd name="connsiteX77-409" fmla="*/ 4746917 w 4950037"/>
              <a:gd name="connsiteY77-410" fmla="*/ 4414955 h 6320484"/>
              <a:gd name="connsiteX78-411" fmla="*/ 4656537 w 4950037"/>
              <a:gd name="connsiteY78-412" fmla="*/ 6050064 h 6320484"/>
              <a:gd name="connsiteX79-413" fmla="*/ 4661812 w 4950037"/>
              <a:gd name="connsiteY79-414" fmla="*/ 6086684 h 6320484"/>
              <a:gd name="connsiteX80-415" fmla="*/ 4665332 w 4950037"/>
              <a:gd name="connsiteY80-416" fmla="*/ 6121067 h 6320484"/>
              <a:gd name="connsiteX81-417" fmla="*/ 4668152 w 4950037"/>
              <a:gd name="connsiteY81-418" fmla="*/ 6221142 h 6320484"/>
              <a:gd name="connsiteX82-419" fmla="*/ 4649673 w 4950037"/>
              <a:gd name="connsiteY82-420" fmla="*/ 6255466 h 6320484"/>
              <a:gd name="connsiteX83-421" fmla="*/ 4645040 w 4950037"/>
              <a:gd name="connsiteY83-422" fmla="*/ 6258160 h 6320484"/>
              <a:gd name="connsiteX84-423" fmla="*/ 4641598 w 4950037"/>
              <a:gd name="connsiteY84-424" fmla="*/ 6320461 h 6320484"/>
              <a:gd name="connsiteX85-425" fmla="*/ 724747 w 4950037"/>
              <a:gd name="connsiteY85-426" fmla="*/ 6068362 h 6320484"/>
              <a:gd name="connsiteX86-427" fmla="*/ 415706 w 4950037"/>
              <a:gd name="connsiteY86-428" fmla="*/ 6051307 h 6320484"/>
              <a:gd name="connsiteX87-429" fmla="*/ 420012 w 4950037"/>
              <a:gd name="connsiteY87-430" fmla="*/ 6011137 h 6320484"/>
              <a:gd name="connsiteX88-431" fmla="*/ 424214 w 4950037"/>
              <a:gd name="connsiteY88-432" fmla="*/ 6004548 h 6320484"/>
              <a:gd name="connsiteX89-433" fmla="*/ 424482 w 4950037"/>
              <a:gd name="connsiteY89-434" fmla="*/ 6001808 h 6320484"/>
              <a:gd name="connsiteX90-435" fmla="*/ 424751 w 4950037"/>
              <a:gd name="connsiteY90-436" fmla="*/ 5999066 h 6320484"/>
              <a:gd name="connsiteX91-437" fmla="*/ 425286 w 4950037"/>
              <a:gd name="connsiteY91-438" fmla="*/ 5993584 h 6320484"/>
              <a:gd name="connsiteX92-439" fmla="*/ 424972 w 4950037"/>
              <a:gd name="connsiteY92-440" fmla="*/ 5987694 h 6320484"/>
              <a:gd name="connsiteX93-441" fmla="*/ 424390 w 4950037"/>
              <a:gd name="connsiteY93-442" fmla="*/ 5984546 h 6320484"/>
              <a:gd name="connsiteX94-443" fmla="*/ 424659 w 4950037"/>
              <a:gd name="connsiteY94-444" fmla="*/ 5981803 h 6320484"/>
              <a:gd name="connsiteX95-445" fmla="*/ 424344 w 4950037"/>
              <a:gd name="connsiteY95-446" fmla="*/ 5975914 h 6320484"/>
              <a:gd name="connsiteX96-447" fmla="*/ 423763 w 4950037"/>
              <a:gd name="connsiteY96-448" fmla="*/ 5972765 h 6320484"/>
              <a:gd name="connsiteX97-449" fmla="*/ 423136 w 4950037"/>
              <a:gd name="connsiteY97-450" fmla="*/ 5960984 h 6320484"/>
              <a:gd name="connsiteX98-451" fmla="*/ 422554 w 4950037"/>
              <a:gd name="connsiteY98-452" fmla="*/ 5957836 h 6320484"/>
              <a:gd name="connsiteX99-453" fmla="*/ 422821 w 4950037"/>
              <a:gd name="connsiteY99-454" fmla="*/ 5955094 h 6320484"/>
              <a:gd name="connsiteX100-455" fmla="*/ 421392 w 4950037"/>
              <a:gd name="connsiteY100-456" fmla="*/ 5951537 h 6320484"/>
              <a:gd name="connsiteX101-457" fmla="*/ 426782 w 4950037"/>
              <a:gd name="connsiteY101-458" fmla="*/ 5888089 h 6320484"/>
              <a:gd name="connsiteX102-459" fmla="*/ 448292 w 4950037"/>
              <a:gd name="connsiteY102-460" fmla="*/ 5480986 h 6320484"/>
              <a:gd name="connsiteX103-461" fmla="*/ 330530 w 4950037"/>
              <a:gd name="connsiteY103-462" fmla="*/ 5480986 h 6320484"/>
              <a:gd name="connsiteX104-463" fmla="*/ 330530 w 4950037"/>
              <a:gd name="connsiteY104-464" fmla="*/ 5395293 h 6320484"/>
              <a:gd name="connsiteX105-465" fmla="*/ 326057 w 4950037"/>
              <a:gd name="connsiteY105-466" fmla="*/ 5474970 h 6320484"/>
              <a:gd name="connsiteX106-467" fmla="*/ 270547 w 4950037"/>
              <a:gd name="connsiteY106-468" fmla="*/ 5477941 h 6320484"/>
              <a:gd name="connsiteX107-469" fmla="*/ 270474 w 4950037"/>
              <a:gd name="connsiteY107-470" fmla="*/ 5437541 h 6320484"/>
              <a:gd name="connsiteX108-471" fmla="*/ 273937 w 4950037"/>
              <a:gd name="connsiteY108-472" fmla="*/ 5430535 h 6320484"/>
              <a:gd name="connsiteX109-473" fmla="*/ 273907 w 4950037"/>
              <a:gd name="connsiteY109-474" fmla="*/ 5427782 h 6320484"/>
              <a:gd name="connsiteX110-475" fmla="*/ 273877 w 4950037"/>
              <a:gd name="connsiteY110-476" fmla="*/ 5425027 h 6320484"/>
              <a:gd name="connsiteX111-477" fmla="*/ 273815 w 4950037"/>
              <a:gd name="connsiteY111-478" fmla="*/ 5419519 h 6320484"/>
              <a:gd name="connsiteX112-479" fmla="*/ 272864 w 4950037"/>
              <a:gd name="connsiteY112-480" fmla="*/ 5413698 h 6320484"/>
              <a:gd name="connsiteX113-481" fmla="*/ 271946 w 4950037"/>
              <a:gd name="connsiteY113-482" fmla="*/ 5410631 h 6320484"/>
              <a:gd name="connsiteX114-483" fmla="*/ 271914 w 4950037"/>
              <a:gd name="connsiteY114-484" fmla="*/ 5407876 h 6320484"/>
              <a:gd name="connsiteX115-485" fmla="*/ 270963 w 4950037"/>
              <a:gd name="connsiteY115-486" fmla="*/ 5402055 h 6320484"/>
              <a:gd name="connsiteX116-487" fmla="*/ 270045 w 4950037"/>
              <a:gd name="connsiteY116-488" fmla="*/ 5398988 h 6320484"/>
              <a:gd name="connsiteX117-489" fmla="*/ 268144 w 4950037"/>
              <a:gd name="connsiteY117-490" fmla="*/ 5387344 h 6320484"/>
              <a:gd name="connsiteX118-491" fmla="*/ 267225 w 4950037"/>
              <a:gd name="connsiteY118-492" fmla="*/ 5384278 h 6320484"/>
              <a:gd name="connsiteX119-493" fmla="*/ 267193 w 4950037"/>
              <a:gd name="connsiteY119-494" fmla="*/ 5381523 h 6320484"/>
              <a:gd name="connsiteX120-495" fmla="*/ 265387 w 4950037"/>
              <a:gd name="connsiteY120-496" fmla="*/ 5378142 h 6320484"/>
              <a:gd name="connsiteX121-497" fmla="*/ 263868 w 4950037"/>
              <a:gd name="connsiteY121-498" fmla="*/ 5314483 h 6320484"/>
              <a:gd name="connsiteX122-499" fmla="*/ 192697 w 4950037"/>
              <a:gd name="connsiteY122-500" fmla="*/ 4040419 h 6320484"/>
              <a:gd name="connsiteX123-501" fmla="*/ 0 w 4950037"/>
              <a:gd name="connsiteY123-502" fmla="*/ 208389 h 6320484"/>
              <a:gd name="connsiteX124-503" fmla="*/ 2990554 w 4950037"/>
              <a:gd name="connsiteY124-504" fmla="*/ 54813 h 6320484"/>
              <a:gd name="connsiteX125-505" fmla="*/ 3816982 w 4950037"/>
              <a:gd name="connsiteY125-506" fmla="*/ 20020 h 6320484"/>
              <a:gd name="connsiteX126-507" fmla="*/ 4188628 w 4950037"/>
              <a:gd name="connsiteY126-508" fmla="*/ 0 h 63204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  <a:cxn ang="0">
                <a:pos x="connsiteX41-83" y="connsiteY41-84"/>
              </a:cxn>
              <a:cxn ang="0">
                <a:pos x="connsiteX42-85" y="connsiteY42-86"/>
              </a:cxn>
              <a:cxn ang="0">
                <a:pos x="connsiteX43-87" y="connsiteY43-88"/>
              </a:cxn>
              <a:cxn ang="0">
                <a:pos x="connsiteX44-89" y="connsiteY44-90"/>
              </a:cxn>
              <a:cxn ang="0">
                <a:pos x="connsiteX45-91" y="connsiteY45-92"/>
              </a:cxn>
              <a:cxn ang="0">
                <a:pos x="connsiteX46-93" y="connsiteY46-94"/>
              </a:cxn>
              <a:cxn ang="0">
                <a:pos x="connsiteX47-95" y="connsiteY47-96"/>
              </a:cxn>
              <a:cxn ang="0">
                <a:pos x="connsiteX48-97" y="connsiteY48-98"/>
              </a:cxn>
              <a:cxn ang="0">
                <a:pos x="connsiteX49-99" y="connsiteY49-100"/>
              </a:cxn>
              <a:cxn ang="0">
                <a:pos x="connsiteX50-101" y="connsiteY50-102"/>
              </a:cxn>
              <a:cxn ang="0">
                <a:pos x="connsiteX51-103" y="connsiteY51-104"/>
              </a:cxn>
              <a:cxn ang="0">
                <a:pos x="connsiteX52-105" y="connsiteY52-106"/>
              </a:cxn>
              <a:cxn ang="0">
                <a:pos x="connsiteX53-107" y="connsiteY53-108"/>
              </a:cxn>
              <a:cxn ang="0">
                <a:pos x="connsiteX54-109" y="connsiteY54-110"/>
              </a:cxn>
              <a:cxn ang="0">
                <a:pos x="connsiteX55-111" y="connsiteY55-112"/>
              </a:cxn>
              <a:cxn ang="0">
                <a:pos x="connsiteX56-113" y="connsiteY56-114"/>
              </a:cxn>
              <a:cxn ang="0">
                <a:pos x="connsiteX57-115" y="connsiteY57-116"/>
              </a:cxn>
              <a:cxn ang="0">
                <a:pos x="connsiteX58-117" y="connsiteY58-118"/>
              </a:cxn>
              <a:cxn ang="0">
                <a:pos x="connsiteX59-119" y="connsiteY59-120"/>
              </a:cxn>
              <a:cxn ang="0">
                <a:pos x="connsiteX60-121" y="connsiteY60-122"/>
              </a:cxn>
              <a:cxn ang="0">
                <a:pos x="connsiteX61-123" y="connsiteY61-124"/>
              </a:cxn>
              <a:cxn ang="0">
                <a:pos x="connsiteX62-125" y="connsiteY62-126"/>
              </a:cxn>
              <a:cxn ang="0">
                <a:pos x="connsiteX63-127" y="connsiteY63-128"/>
              </a:cxn>
              <a:cxn ang="0">
                <a:pos x="connsiteX64-129" y="connsiteY64-130"/>
              </a:cxn>
              <a:cxn ang="0">
                <a:pos x="connsiteX65-131" y="connsiteY65-132"/>
              </a:cxn>
              <a:cxn ang="0">
                <a:pos x="connsiteX66-133" y="connsiteY66-134"/>
              </a:cxn>
              <a:cxn ang="0">
                <a:pos x="connsiteX67-135" y="connsiteY67-136"/>
              </a:cxn>
              <a:cxn ang="0">
                <a:pos x="connsiteX68-137" y="connsiteY68-138"/>
              </a:cxn>
              <a:cxn ang="0">
                <a:pos x="connsiteX69-139" y="connsiteY69-140"/>
              </a:cxn>
              <a:cxn ang="0">
                <a:pos x="connsiteX70-141" y="connsiteY70-142"/>
              </a:cxn>
              <a:cxn ang="0">
                <a:pos x="connsiteX71-143" y="connsiteY71-144"/>
              </a:cxn>
              <a:cxn ang="0">
                <a:pos x="connsiteX72-145" y="connsiteY72-146"/>
              </a:cxn>
              <a:cxn ang="0">
                <a:pos x="connsiteX73-147" y="connsiteY73-148"/>
              </a:cxn>
              <a:cxn ang="0">
                <a:pos x="connsiteX74-149" y="connsiteY74-150"/>
              </a:cxn>
              <a:cxn ang="0">
                <a:pos x="connsiteX75-151" y="connsiteY75-152"/>
              </a:cxn>
              <a:cxn ang="0">
                <a:pos x="connsiteX76-153" y="connsiteY76-154"/>
              </a:cxn>
              <a:cxn ang="0">
                <a:pos x="connsiteX77-155" y="connsiteY77-156"/>
              </a:cxn>
              <a:cxn ang="0">
                <a:pos x="connsiteX78-157" y="connsiteY78-158"/>
              </a:cxn>
              <a:cxn ang="0">
                <a:pos x="connsiteX79-159" y="connsiteY79-160"/>
              </a:cxn>
              <a:cxn ang="0">
                <a:pos x="connsiteX80-161" y="connsiteY80-162"/>
              </a:cxn>
              <a:cxn ang="0">
                <a:pos x="connsiteX81-163" y="connsiteY81-164"/>
              </a:cxn>
              <a:cxn ang="0">
                <a:pos x="connsiteX82-165" y="connsiteY82-166"/>
              </a:cxn>
              <a:cxn ang="0">
                <a:pos x="connsiteX83-167" y="connsiteY83-168"/>
              </a:cxn>
              <a:cxn ang="0">
                <a:pos x="connsiteX84-169" y="connsiteY84-170"/>
              </a:cxn>
              <a:cxn ang="0">
                <a:pos x="connsiteX85-171" y="connsiteY85-172"/>
              </a:cxn>
              <a:cxn ang="0">
                <a:pos x="connsiteX86-173" y="connsiteY86-174"/>
              </a:cxn>
              <a:cxn ang="0">
                <a:pos x="connsiteX87-175" y="connsiteY87-176"/>
              </a:cxn>
              <a:cxn ang="0">
                <a:pos x="connsiteX88-177" y="connsiteY88-178"/>
              </a:cxn>
              <a:cxn ang="0">
                <a:pos x="connsiteX89-179" y="connsiteY89-180"/>
              </a:cxn>
              <a:cxn ang="0">
                <a:pos x="connsiteX90-181" y="connsiteY90-182"/>
              </a:cxn>
              <a:cxn ang="0">
                <a:pos x="connsiteX91-183" y="connsiteY91-184"/>
              </a:cxn>
              <a:cxn ang="0">
                <a:pos x="connsiteX92-185" y="connsiteY92-186"/>
              </a:cxn>
              <a:cxn ang="0">
                <a:pos x="connsiteX93-187" y="connsiteY93-188"/>
              </a:cxn>
              <a:cxn ang="0">
                <a:pos x="connsiteX94-189" y="connsiteY94-190"/>
              </a:cxn>
              <a:cxn ang="0">
                <a:pos x="connsiteX95-191" y="connsiteY95-192"/>
              </a:cxn>
              <a:cxn ang="0">
                <a:pos x="connsiteX96-193" y="connsiteY96-194"/>
              </a:cxn>
              <a:cxn ang="0">
                <a:pos x="connsiteX97-195" y="connsiteY97-196"/>
              </a:cxn>
              <a:cxn ang="0">
                <a:pos x="connsiteX98-197" y="connsiteY98-198"/>
              </a:cxn>
              <a:cxn ang="0">
                <a:pos x="connsiteX99-199" y="connsiteY99-200"/>
              </a:cxn>
              <a:cxn ang="0">
                <a:pos x="connsiteX100-201" y="connsiteY100-202"/>
              </a:cxn>
              <a:cxn ang="0">
                <a:pos x="connsiteX101-203" y="connsiteY101-204"/>
              </a:cxn>
              <a:cxn ang="0">
                <a:pos x="connsiteX102-205" y="connsiteY102-206"/>
              </a:cxn>
              <a:cxn ang="0">
                <a:pos x="connsiteX103-207" y="connsiteY103-208"/>
              </a:cxn>
              <a:cxn ang="0">
                <a:pos x="connsiteX104-209" y="connsiteY104-210"/>
              </a:cxn>
              <a:cxn ang="0">
                <a:pos x="connsiteX105-211" y="connsiteY105-212"/>
              </a:cxn>
              <a:cxn ang="0">
                <a:pos x="connsiteX106-213" y="connsiteY106-214"/>
              </a:cxn>
              <a:cxn ang="0">
                <a:pos x="connsiteX107-215" y="connsiteY107-216"/>
              </a:cxn>
              <a:cxn ang="0">
                <a:pos x="connsiteX108-217" y="connsiteY108-218"/>
              </a:cxn>
              <a:cxn ang="0">
                <a:pos x="connsiteX109-219" y="connsiteY109-220"/>
              </a:cxn>
              <a:cxn ang="0">
                <a:pos x="connsiteX110-221" y="connsiteY110-222"/>
              </a:cxn>
              <a:cxn ang="0">
                <a:pos x="connsiteX111-223" y="connsiteY111-224"/>
              </a:cxn>
              <a:cxn ang="0">
                <a:pos x="connsiteX112-225" y="connsiteY112-226"/>
              </a:cxn>
              <a:cxn ang="0">
                <a:pos x="connsiteX113-227" y="connsiteY113-228"/>
              </a:cxn>
              <a:cxn ang="0">
                <a:pos x="connsiteX114-229" y="connsiteY114-230"/>
              </a:cxn>
              <a:cxn ang="0">
                <a:pos x="connsiteX115-231" y="connsiteY115-232"/>
              </a:cxn>
              <a:cxn ang="0">
                <a:pos x="connsiteX116-233" y="connsiteY116-234"/>
              </a:cxn>
              <a:cxn ang="0">
                <a:pos x="connsiteX117-235" y="connsiteY117-236"/>
              </a:cxn>
              <a:cxn ang="0">
                <a:pos x="connsiteX118-237" y="connsiteY118-238"/>
              </a:cxn>
              <a:cxn ang="0">
                <a:pos x="connsiteX119-239" y="connsiteY119-240"/>
              </a:cxn>
              <a:cxn ang="0">
                <a:pos x="connsiteX120-241" y="connsiteY120-242"/>
              </a:cxn>
              <a:cxn ang="0">
                <a:pos x="connsiteX121-243" y="connsiteY121-244"/>
              </a:cxn>
              <a:cxn ang="0">
                <a:pos x="connsiteX122-245" y="connsiteY122-246"/>
              </a:cxn>
              <a:cxn ang="0">
                <a:pos x="connsiteX123-247" y="connsiteY123-248"/>
              </a:cxn>
              <a:cxn ang="0">
                <a:pos x="connsiteX124-249" y="connsiteY124-250"/>
              </a:cxn>
              <a:cxn ang="0">
                <a:pos x="connsiteX125-251" y="connsiteY125-252"/>
              </a:cxn>
              <a:cxn ang="0">
                <a:pos x="connsiteX126-253" y="connsiteY126-254"/>
              </a:cxn>
            </a:cxnLst>
            <a:rect l="l" t="t" r="r" b="b"/>
            <a:pathLst>
              <a:path w="4950037" h="6320484">
                <a:moveTo>
                  <a:pt x="4188628" y="0"/>
                </a:moveTo>
                <a:lnTo>
                  <a:pt x="4218584" y="18617"/>
                </a:lnTo>
                <a:cubicBezTo>
                  <a:pt x="4219144" y="29179"/>
                  <a:pt x="4219703" y="39738"/>
                  <a:pt x="4220262" y="50299"/>
                </a:cubicBezTo>
                <a:lnTo>
                  <a:pt x="4223339" y="51686"/>
                </a:lnTo>
                <a:cubicBezTo>
                  <a:pt x="4233026" y="52344"/>
                  <a:pt x="4240723" y="38432"/>
                  <a:pt x="4243015" y="81229"/>
                </a:cubicBezTo>
                <a:cubicBezTo>
                  <a:pt x="4234697" y="102698"/>
                  <a:pt x="4229805" y="122275"/>
                  <a:pt x="4227211" y="140805"/>
                </a:cubicBezTo>
                <a:cubicBezTo>
                  <a:pt x="4226911" y="148739"/>
                  <a:pt x="4226612" y="156674"/>
                  <a:pt x="4226312" y="164608"/>
                </a:cubicBezTo>
                <a:lnTo>
                  <a:pt x="4231134" y="255748"/>
                </a:lnTo>
                <a:lnTo>
                  <a:pt x="4235510" y="301854"/>
                </a:lnTo>
                <a:cubicBezTo>
                  <a:pt x="4235774" y="306767"/>
                  <a:pt x="4235830" y="317329"/>
                  <a:pt x="4235520" y="330418"/>
                </a:cubicBezTo>
                <a:cubicBezTo>
                  <a:pt x="4235450" y="331825"/>
                  <a:pt x="4235379" y="333231"/>
                  <a:pt x="4235309" y="334638"/>
                </a:cubicBezTo>
                <a:lnTo>
                  <a:pt x="4247535" y="565647"/>
                </a:lnTo>
                <a:lnTo>
                  <a:pt x="4249754" y="570257"/>
                </a:lnTo>
                <a:cubicBezTo>
                  <a:pt x="4251066" y="577685"/>
                  <a:pt x="4250868" y="585797"/>
                  <a:pt x="4250201" y="594124"/>
                </a:cubicBezTo>
                <a:cubicBezTo>
                  <a:pt x="4249953" y="596755"/>
                  <a:pt x="4249706" y="599387"/>
                  <a:pt x="4249458" y="602018"/>
                </a:cubicBezTo>
                <a:lnTo>
                  <a:pt x="4255354" y="713405"/>
                </a:lnTo>
                <a:lnTo>
                  <a:pt x="4257507" y="714073"/>
                </a:lnTo>
                <a:cubicBezTo>
                  <a:pt x="4259621" y="720223"/>
                  <a:pt x="4263181" y="727235"/>
                  <a:pt x="4265497" y="749513"/>
                </a:cubicBezTo>
                <a:cubicBezTo>
                  <a:pt x="4257720" y="777760"/>
                  <a:pt x="4282009" y="812594"/>
                  <a:pt x="4271401" y="847749"/>
                </a:cubicBezTo>
                <a:cubicBezTo>
                  <a:pt x="4270815" y="850939"/>
                  <a:pt x="4270519" y="855734"/>
                  <a:pt x="4270503" y="861235"/>
                </a:cubicBezTo>
                <a:cubicBezTo>
                  <a:pt x="4270568" y="862730"/>
                  <a:pt x="4270634" y="864224"/>
                  <a:pt x="4270699" y="865719"/>
                </a:cubicBezTo>
                <a:lnTo>
                  <a:pt x="4285322" y="987895"/>
                </a:lnTo>
                <a:lnTo>
                  <a:pt x="4532772" y="1009893"/>
                </a:lnTo>
                <a:lnTo>
                  <a:pt x="4904400" y="1030269"/>
                </a:lnTo>
                <a:lnTo>
                  <a:pt x="4932162" y="1052023"/>
                </a:lnTo>
                <a:lnTo>
                  <a:pt x="4930395" y="1083700"/>
                </a:lnTo>
                <a:lnTo>
                  <a:pt x="4933305" y="1085413"/>
                </a:lnTo>
                <a:cubicBezTo>
                  <a:pt x="4942862" y="1087116"/>
                  <a:pt x="4952022" y="1074120"/>
                  <a:pt x="4949662" y="1116915"/>
                </a:cubicBezTo>
                <a:cubicBezTo>
                  <a:pt x="4939066" y="1137355"/>
                  <a:pt x="4932081" y="1156286"/>
                  <a:pt x="4927494" y="1174426"/>
                </a:cubicBezTo>
                <a:lnTo>
                  <a:pt x="4924021" y="1197992"/>
                </a:lnTo>
                <a:lnTo>
                  <a:pt x="4918937" y="1289117"/>
                </a:lnTo>
                <a:cubicBezTo>
                  <a:pt x="4918721" y="1304553"/>
                  <a:pt x="4918506" y="1319990"/>
                  <a:pt x="4918290" y="1335426"/>
                </a:cubicBezTo>
                <a:cubicBezTo>
                  <a:pt x="4918020" y="1340340"/>
                  <a:pt x="4916931" y="1350844"/>
                  <a:pt x="4915204" y="1363823"/>
                </a:cubicBezTo>
                <a:lnTo>
                  <a:pt x="4914538" y="1367995"/>
                </a:lnTo>
                <a:lnTo>
                  <a:pt x="4901655" y="1598968"/>
                </a:lnTo>
                <a:lnTo>
                  <a:pt x="4903361" y="1603791"/>
                </a:lnTo>
                <a:cubicBezTo>
                  <a:pt x="4903861" y="1611318"/>
                  <a:pt x="4902784" y="1619361"/>
                  <a:pt x="4901219" y="1627566"/>
                </a:cubicBezTo>
                <a:lnTo>
                  <a:pt x="4899626" y="1635333"/>
                </a:lnTo>
                <a:lnTo>
                  <a:pt x="4893414" y="1746703"/>
                </a:lnTo>
                <a:lnTo>
                  <a:pt x="4895482" y="1747601"/>
                </a:lnTo>
                <a:cubicBezTo>
                  <a:pt x="4896917" y="1753944"/>
                  <a:pt x="4899696" y="1761300"/>
                  <a:pt x="4899584" y="1783699"/>
                </a:cubicBezTo>
                <a:cubicBezTo>
                  <a:pt x="4888791" y="1810936"/>
                  <a:pt x="4909162" y="1848198"/>
                  <a:pt x="4894806" y="1881995"/>
                </a:cubicBezTo>
                <a:cubicBezTo>
                  <a:pt x="4891095" y="1894424"/>
                  <a:pt x="4889211" y="1932888"/>
                  <a:pt x="4894702" y="1940154"/>
                </a:cubicBezTo>
                <a:cubicBezTo>
                  <a:pt x="4895513" y="1948172"/>
                  <a:pt x="4892867" y="1957532"/>
                  <a:pt x="4898986" y="1961221"/>
                </a:cubicBezTo>
                <a:cubicBezTo>
                  <a:pt x="4906255" y="1967327"/>
                  <a:pt x="4892830" y="1995341"/>
                  <a:pt x="4902063" y="1991332"/>
                </a:cubicBezTo>
                <a:cubicBezTo>
                  <a:pt x="4892826" y="2011227"/>
                  <a:pt x="4907874" y="2026986"/>
                  <a:pt x="4910843" y="2043680"/>
                </a:cubicBezTo>
                <a:lnTo>
                  <a:pt x="4913111" y="2093780"/>
                </a:lnTo>
                <a:cubicBezTo>
                  <a:pt x="4912819" y="2104963"/>
                  <a:pt x="4912526" y="2116147"/>
                  <a:pt x="4912235" y="2127331"/>
                </a:cubicBezTo>
                <a:cubicBezTo>
                  <a:pt x="4912081" y="2128947"/>
                  <a:pt x="4911927" y="2130563"/>
                  <a:pt x="4911774" y="2132180"/>
                </a:cubicBezTo>
                <a:lnTo>
                  <a:pt x="4902693" y="2171984"/>
                </a:lnTo>
                <a:cubicBezTo>
                  <a:pt x="4903894" y="2172990"/>
                  <a:pt x="4904991" y="2174315"/>
                  <a:pt x="4905943" y="2175920"/>
                </a:cubicBezTo>
                <a:lnTo>
                  <a:pt x="4908773" y="2188707"/>
                </a:lnTo>
                <a:lnTo>
                  <a:pt x="4904052" y="2199268"/>
                </a:lnTo>
                <a:lnTo>
                  <a:pt x="4893911" y="2249378"/>
                </a:lnTo>
                <a:lnTo>
                  <a:pt x="4883060" y="2322907"/>
                </a:lnTo>
                <a:lnTo>
                  <a:pt x="4878199" y="2333841"/>
                </a:lnTo>
                <a:cubicBezTo>
                  <a:pt x="4872134" y="2359072"/>
                  <a:pt x="4875268" y="2390080"/>
                  <a:pt x="4863832" y="2405746"/>
                </a:cubicBezTo>
                <a:lnTo>
                  <a:pt x="4860132" y="2443689"/>
                </a:lnTo>
                <a:lnTo>
                  <a:pt x="4863777" y="2448134"/>
                </a:lnTo>
                <a:lnTo>
                  <a:pt x="4862134" y="2459306"/>
                </a:lnTo>
                <a:cubicBezTo>
                  <a:pt x="4862270" y="2460323"/>
                  <a:pt x="4862408" y="2461340"/>
                  <a:pt x="4862544" y="2462358"/>
                </a:cubicBezTo>
                <a:cubicBezTo>
                  <a:pt x="4863348" y="2468183"/>
                  <a:pt x="4864002" y="2473955"/>
                  <a:pt x="4864049" y="2479770"/>
                </a:cubicBezTo>
                <a:cubicBezTo>
                  <a:pt x="4849538" y="2476510"/>
                  <a:pt x="4855223" y="2505567"/>
                  <a:pt x="4852627" y="2514583"/>
                </a:cubicBezTo>
                <a:lnTo>
                  <a:pt x="4850576" y="2514709"/>
                </a:lnTo>
                <a:lnTo>
                  <a:pt x="4842113" y="2666439"/>
                </a:lnTo>
                <a:lnTo>
                  <a:pt x="4850768" y="2690544"/>
                </a:lnTo>
                <a:lnTo>
                  <a:pt x="4853036" y="2740646"/>
                </a:lnTo>
                <a:cubicBezTo>
                  <a:pt x="4852743" y="2751830"/>
                  <a:pt x="4852452" y="2763013"/>
                  <a:pt x="4852159" y="2774197"/>
                </a:cubicBezTo>
                <a:cubicBezTo>
                  <a:pt x="4852006" y="2775813"/>
                  <a:pt x="4851852" y="2777429"/>
                  <a:pt x="4851699" y="2779045"/>
                </a:cubicBezTo>
                <a:lnTo>
                  <a:pt x="4842617" y="2818850"/>
                </a:lnTo>
                <a:cubicBezTo>
                  <a:pt x="4843819" y="2819856"/>
                  <a:pt x="4844915" y="2821182"/>
                  <a:pt x="4845868" y="2822786"/>
                </a:cubicBezTo>
                <a:lnTo>
                  <a:pt x="4848697" y="2835573"/>
                </a:lnTo>
                <a:lnTo>
                  <a:pt x="4843976" y="2846133"/>
                </a:lnTo>
                <a:lnTo>
                  <a:pt x="4833835" y="2896246"/>
                </a:lnTo>
                <a:lnTo>
                  <a:pt x="4826535" y="2945711"/>
                </a:lnTo>
                <a:cubicBezTo>
                  <a:pt x="4807919" y="3297000"/>
                  <a:pt x="4774287" y="3653361"/>
                  <a:pt x="4770687" y="3999577"/>
                </a:cubicBezTo>
                <a:cubicBezTo>
                  <a:pt x="4767748" y="4078096"/>
                  <a:pt x="4760894" y="4174113"/>
                  <a:pt x="4757955" y="4252632"/>
                </a:cubicBezTo>
                <a:cubicBezTo>
                  <a:pt x="4764534" y="4246730"/>
                  <a:pt x="4754187" y="4396558"/>
                  <a:pt x="4746917" y="4414955"/>
                </a:cubicBezTo>
                <a:lnTo>
                  <a:pt x="4656537" y="6050064"/>
                </a:lnTo>
                <a:lnTo>
                  <a:pt x="4661812" y="6086684"/>
                </a:lnTo>
                <a:cubicBezTo>
                  <a:pt x="4667576" y="6094577"/>
                  <a:pt x="4664275" y="6098656"/>
                  <a:pt x="4665332" y="6121067"/>
                </a:cubicBezTo>
                <a:cubicBezTo>
                  <a:pt x="4666388" y="6143476"/>
                  <a:pt x="4649733" y="6177068"/>
                  <a:pt x="4668152" y="6221142"/>
                </a:cubicBezTo>
                <a:cubicBezTo>
                  <a:pt x="4667735" y="6228689"/>
                  <a:pt x="4658097" y="6246990"/>
                  <a:pt x="4649673" y="6255466"/>
                </a:cubicBezTo>
                <a:lnTo>
                  <a:pt x="4645040" y="6258160"/>
                </a:lnTo>
                <a:cubicBezTo>
                  <a:pt x="4643893" y="6278926"/>
                  <a:pt x="4645845" y="6296913"/>
                  <a:pt x="4641598" y="6320461"/>
                </a:cubicBezTo>
                <a:cubicBezTo>
                  <a:pt x="4535457" y="6322746"/>
                  <a:pt x="2126262" y="6155193"/>
                  <a:pt x="724747" y="6068362"/>
                </a:cubicBezTo>
                <a:lnTo>
                  <a:pt x="415706" y="6051307"/>
                </a:lnTo>
                <a:lnTo>
                  <a:pt x="420012" y="6011137"/>
                </a:lnTo>
                <a:lnTo>
                  <a:pt x="424214" y="6004548"/>
                </a:lnTo>
                <a:cubicBezTo>
                  <a:pt x="424742" y="6003448"/>
                  <a:pt x="424392" y="6002721"/>
                  <a:pt x="424482" y="6001808"/>
                </a:cubicBezTo>
                <a:cubicBezTo>
                  <a:pt x="424572" y="6000894"/>
                  <a:pt x="424661" y="5999980"/>
                  <a:pt x="424751" y="5999066"/>
                </a:cubicBezTo>
                <a:cubicBezTo>
                  <a:pt x="424928" y="5997240"/>
                  <a:pt x="425294" y="5995212"/>
                  <a:pt x="425286" y="5993584"/>
                </a:cubicBezTo>
                <a:cubicBezTo>
                  <a:pt x="425230" y="5983140"/>
                  <a:pt x="424153" y="5996072"/>
                  <a:pt x="424972" y="5987694"/>
                </a:cubicBezTo>
                <a:cubicBezTo>
                  <a:pt x="424779" y="5986644"/>
                  <a:pt x="424455" y="5985762"/>
                  <a:pt x="424390" y="5984546"/>
                </a:cubicBezTo>
                <a:cubicBezTo>
                  <a:pt x="424349" y="5983776"/>
                  <a:pt x="424698" y="5982573"/>
                  <a:pt x="424659" y="5981803"/>
                </a:cubicBezTo>
                <a:cubicBezTo>
                  <a:pt x="424279" y="5974674"/>
                  <a:pt x="423729" y="5982198"/>
                  <a:pt x="424344" y="5975914"/>
                </a:cubicBezTo>
                <a:lnTo>
                  <a:pt x="423763" y="5972765"/>
                </a:lnTo>
                <a:cubicBezTo>
                  <a:pt x="422354" y="5965140"/>
                  <a:pt x="422317" y="5969355"/>
                  <a:pt x="423136" y="5960984"/>
                </a:cubicBezTo>
                <a:cubicBezTo>
                  <a:pt x="422942" y="5959935"/>
                  <a:pt x="422620" y="5959052"/>
                  <a:pt x="422554" y="5957836"/>
                </a:cubicBezTo>
                <a:cubicBezTo>
                  <a:pt x="422513" y="5957067"/>
                  <a:pt x="422944" y="5955758"/>
                  <a:pt x="422821" y="5955094"/>
                </a:cubicBezTo>
                <a:cubicBezTo>
                  <a:pt x="422548" y="5953610"/>
                  <a:pt x="420383" y="5954033"/>
                  <a:pt x="421392" y="5951537"/>
                </a:cubicBezTo>
                <a:lnTo>
                  <a:pt x="426782" y="5888089"/>
                </a:lnTo>
                <a:lnTo>
                  <a:pt x="448292" y="5480986"/>
                </a:lnTo>
                <a:lnTo>
                  <a:pt x="330530" y="5480986"/>
                </a:lnTo>
                <a:lnTo>
                  <a:pt x="330530" y="5395293"/>
                </a:lnTo>
                <a:lnTo>
                  <a:pt x="326057" y="5474970"/>
                </a:lnTo>
                <a:lnTo>
                  <a:pt x="270547" y="5477941"/>
                </a:lnTo>
                <a:cubicBezTo>
                  <a:pt x="270523" y="5464474"/>
                  <a:pt x="270498" y="5451008"/>
                  <a:pt x="270474" y="5437541"/>
                </a:cubicBezTo>
                <a:lnTo>
                  <a:pt x="273937" y="5430535"/>
                </a:lnTo>
                <a:cubicBezTo>
                  <a:pt x="274343" y="5429384"/>
                  <a:pt x="273915" y="5428700"/>
                  <a:pt x="273907" y="5427782"/>
                </a:cubicBezTo>
                <a:cubicBezTo>
                  <a:pt x="273897" y="5426864"/>
                  <a:pt x="273887" y="5425945"/>
                  <a:pt x="273877" y="5425027"/>
                </a:cubicBezTo>
                <a:cubicBezTo>
                  <a:pt x="273855" y="5423193"/>
                  <a:pt x="273998" y="5421136"/>
                  <a:pt x="273815" y="5419519"/>
                </a:cubicBezTo>
                <a:cubicBezTo>
                  <a:pt x="272627" y="5409143"/>
                  <a:pt x="272957" y="5422116"/>
                  <a:pt x="272864" y="5413698"/>
                </a:cubicBezTo>
                <a:cubicBezTo>
                  <a:pt x="272559" y="5412674"/>
                  <a:pt x="272141" y="5411834"/>
                  <a:pt x="271946" y="5410631"/>
                </a:cubicBezTo>
                <a:cubicBezTo>
                  <a:pt x="271820" y="5409871"/>
                  <a:pt x="272037" y="5408637"/>
                  <a:pt x="271914" y="5407876"/>
                </a:cubicBezTo>
                <a:cubicBezTo>
                  <a:pt x="270764" y="5400831"/>
                  <a:pt x="271033" y="5408369"/>
                  <a:pt x="270963" y="5402055"/>
                </a:cubicBezTo>
                <a:lnTo>
                  <a:pt x="270045" y="5398988"/>
                </a:lnTo>
                <a:cubicBezTo>
                  <a:pt x="267817" y="5391561"/>
                  <a:pt x="268237" y="5395755"/>
                  <a:pt x="268144" y="5387344"/>
                </a:cubicBezTo>
                <a:cubicBezTo>
                  <a:pt x="267838" y="5386323"/>
                  <a:pt x="267422" y="5385480"/>
                  <a:pt x="267225" y="5384278"/>
                </a:cubicBezTo>
                <a:cubicBezTo>
                  <a:pt x="267101" y="5383518"/>
                  <a:pt x="267386" y="5382170"/>
                  <a:pt x="267193" y="5381523"/>
                </a:cubicBezTo>
                <a:cubicBezTo>
                  <a:pt x="266761" y="5380078"/>
                  <a:pt x="264654" y="5380733"/>
                  <a:pt x="265387" y="5378142"/>
                </a:cubicBezTo>
                <a:cubicBezTo>
                  <a:pt x="264881" y="5356922"/>
                  <a:pt x="264374" y="5335703"/>
                  <a:pt x="263868" y="5314483"/>
                </a:cubicBezTo>
                <a:lnTo>
                  <a:pt x="192697" y="4040419"/>
                </a:lnTo>
                <a:lnTo>
                  <a:pt x="0" y="208389"/>
                </a:lnTo>
                <a:cubicBezTo>
                  <a:pt x="324854" y="204302"/>
                  <a:pt x="2354390" y="86208"/>
                  <a:pt x="2990554" y="54813"/>
                </a:cubicBezTo>
                <a:lnTo>
                  <a:pt x="3816982" y="20020"/>
                </a:lnTo>
                <a:lnTo>
                  <a:pt x="4188628" y="0"/>
                </a:lnTo>
                <a:close/>
              </a:path>
            </a:pathLst>
          </a:custGeom>
          <a:blipFill>
            <a:blip r:embed="rId1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2">
            <a:alphaModFix amt="81000"/>
          </a:blip>
          <a:srcRect l="27612" r="20111" b="-1"/>
          <a:stretch>
            <a:fillRect/>
          </a:stretch>
        </p:blipFill>
        <p:spPr>
          <a:xfrm>
            <a:off x="6876892" y="425319"/>
            <a:ext cx="4768520" cy="6088714"/>
          </a:xfrm>
          <a:custGeom>
            <a:avLst/>
            <a:gdLst/>
            <a:ahLst/>
            <a:cxnLst/>
            <a:rect l="l" t="t" r="r" b="b"/>
            <a:pathLst>
              <a:path w="4950037" h="6320484">
                <a:moveTo>
                  <a:pt x="4188628" y="0"/>
                </a:moveTo>
                <a:lnTo>
                  <a:pt x="4218584" y="18617"/>
                </a:lnTo>
                <a:cubicBezTo>
                  <a:pt x="4219144" y="29179"/>
                  <a:pt x="4219703" y="39738"/>
                  <a:pt x="4220262" y="50299"/>
                </a:cubicBezTo>
                <a:lnTo>
                  <a:pt x="4223339" y="51686"/>
                </a:lnTo>
                <a:cubicBezTo>
                  <a:pt x="4233026" y="52344"/>
                  <a:pt x="4240723" y="38432"/>
                  <a:pt x="4243015" y="81229"/>
                </a:cubicBezTo>
                <a:cubicBezTo>
                  <a:pt x="4234697" y="102698"/>
                  <a:pt x="4229805" y="122275"/>
                  <a:pt x="4227211" y="140805"/>
                </a:cubicBezTo>
                <a:cubicBezTo>
                  <a:pt x="4226911" y="148739"/>
                  <a:pt x="4226612" y="156674"/>
                  <a:pt x="4226312" y="164608"/>
                </a:cubicBezTo>
                <a:lnTo>
                  <a:pt x="4231134" y="255748"/>
                </a:lnTo>
                <a:lnTo>
                  <a:pt x="4235510" y="301854"/>
                </a:lnTo>
                <a:cubicBezTo>
                  <a:pt x="4235774" y="306767"/>
                  <a:pt x="4235830" y="317329"/>
                  <a:pt x="4235520" y="330418"/>
                </a:cubicBezTo>
                <a:cubicBezTo>
                  <a:pt x="4235450" y="331825"/>
                  <a:pt x="4235379" y="333231"/>
                  <a:pt x="4235309" y="334638"/>
                </a:cubicBezTo>
                <a:lnTo>
                  <a:pt x="4247535" y="565647"/>
                </a:lnTo>
                <a:lnTo>
                  <a:pt x="4249754" y="570257"/>
                </a:lnTo>
                <a:cubicBezTo>
                  <a:pt x="4251066" y="577685"/>
                  <a:pt x="4250868" y="585797"/>
                  <a:pt x="4250201" y="594124"/>
                </a:cubicBezTo>
                <a:cubicBezTo>
                  <a:pt x="4249953" y="596755"/>
                  <a:pt x="4249706" y="599387"/>
                  <a:pt x="4249458" y="602018"/>
                </a:cubicBezTo>
                <a:lnTo>
                  <a:pt x="4255354" y="713405"/>
                </a:lnTo>
                <a:lnTo>
                  <a:pt x="4257507" y="714073"/>
                </a:lnTo>
                <a:cubicBezTo>
                  <a:pt x="4259621" y="720223"/>
                  <a:pt x="4263181" y="727235"/>
                  <a:pt x="4265497" y="749513"/>
                </a:cubicBezTo>
                <a:cubicBezTo>
                  <a:pt x="4257720" y="777760"/>
                  <a:pt x="4282009" y="812594"/>
                  <a:pt x="4271401" y="847749"/>
                </a:cubicBezTo>
                <a:cubicBezTo>
                  <a:pt x="4270815" y="850939"/>
                  <a:pt x="4270519" y="855734"/>
                  <a:pt x="4270503" y="861235"/>
                </a:cubicBezTo>
                <a:cubicBezTo>
                  <a:pt x="4270568" y="862730"/>
                  <a:pt x="4270634" y="864224"/>
                  <a:pt x="4270699" y="865719"/>
                </a:cubicBezTo>
                <a:lnTo>
                  <a:pt x="4285322" y="987895"/>
                </a:lnTo>
                <a:lnTo>
                  <a:pt x="4532772" y="1009893"/>
                </a:lnTo>
                <a:lnTo>
                  <a:pt x="4904400" y="1030269"/>
                </a:lnTo>
                <a:lnTo>
                  <a:pt x="4932162" y="1052023"/>
                </a:lnTo>
                <a:lnTo>
                  <a:pt x="4930395" y="1083700"/>
                </a:lnTo>
                <a:lnTo>
                  <a:pt x="4933305" y="1085413"/>
                </a:lnTo>
                <a:cubicBezTo>
                  <a:pt x="4942862" y="1087116"/>
                  <a:pt x="4952022" y="1074120"/>
                  <a:pt x="4949662" y="1116915"/>
                </a:cubicBezTo>
                <a:cubicBezTo>
                  <a:pt x="4939066" y="1137355"/>
                  <a:pt x="4932081" y="1156286"/>
                  <a:pt x="4927494" y="1174426"/>
                </a:cubicBezTo>
                <a:lnTo>
                  <a:pt x="4924021" y="1197992"/>
                </a:lnTo>
                <a:lnTo>
                  <a:pt x="4918937" y="1289117"/>
                </a:lnTo>
                <a:cubicBezTo>
                  <a:pt x="4918721" y="1304553"/>
                  <a:pt x="4918506" y="1319990"/>
                  <a:pt x="4918290" y="1335426"/>
                </a:cubicBezTo>
                <a:cubicBezTo>
                  <a:pt x="4918020" y="1340340"/>
                  <a:pt x="4916931" y="1350844"/>
                  <a:pt x="4915204" y="1363823"/>
                </a:cubicBezTo>
                <a:lnTo>
                  <a:pt x="4914538" y="1367995"/>
                </a:lnTo>
                <a:lnTo>
                  <a:pt x="4901655" y="1598968"/>
                </a:lnTo>
                <a:lnTo>
                  <a:pt x="4903361" y="1603791"/>
                </a:lnTo>
                <a:cubicBezTo>
                  <a:pt x="4903861" y="1611318"/>
                  <a:pt x="4902784" y="1619361"/>
                  <a:pt x="4901219" y="1627566"/>
                </a:cubicBezTo>
                <a:lnTo>
                  <a:pt x="4899626" y="1635333"/>
                </a:lnTo>
                <a:lnTo>
                  <a:pt x="4893414" y="1746703"/>
                </a:lnTo>
                <a:lnTo>
                  <a:pt x="4895482" y="1747601"/>
                </a:lnTo>
                <a:cubicBezTo>
                  <a:pt x="4896917" y="1753944"/>
                  <a:pt x="4899696" y="1761300"/>
                  <a:pt x="4899584" y="1783699"/>
                </a:cubicBezTo>
                <a:cubicBezTo>
                  <a:pt x="4888791" y="1810936"/>
                  <a:pt x="4909162" y="1848198"/>
                  <a:pt x="4894806" y="1881995"/>
                </a:cubicBezTo>
                <a:cubicBezTo>
                  <a:pt x="4891095" y="1894424"/>
                  <a:pt x="4889211" y="1932888"/>
                  <a:pt x="4894702" y="1940154"/>
                </a:cubicBezTo>
                <a:cubicBezTo>
                  <a:pt x="4895513" y="1948172"/>
                  <a:pt x="4892867" y="1957532"/>
                  <a:pt x="4898986" y="1961221"/>
                </a:cubicBezTo>
                <a:cubicBezTo>
                  <a:pt x="4906255" y="1967327"/>
                  <a:pt x="4892830" y="1995341"/>
                  <a:pt x="4902063" y="1991332"/>
                </a:cubicBezTo>
                <a:cubicBezTo>
                  <a:pt x="4892826" y="2011227"/>
                  <a:pt x="4907874" y="2026986"/>
                  <a:pt x="4910843" y="2043680"/>
                </a:cubicBezTo>
                <a:lnTo>
                  <a:pt x="4913111" y="2093780"/>
                </a:lnTo>
                <a:cubicBezTo>
                  <a:pt x="4912819" y="2104963"/>
                  <a:pt x="4912526" y="2116147"/>
                  <a:pt x="4912235" y="2127331"/>
                </a:cubicBezTo>
                <a:cubicBezTo>
                  <a:pt x="4912081" y="2128947"/>
                  <a:pt x="4911927" y="2130563"/>
                  <a:pt x="4911774" y="2132180"/>
                </a:cubicBezTo>
                <a:lnTo>
                  <a:pt x="4902693" y="2171984"/>
                </a:lnTo>
                <a:cubicBezTo>
                  <a:pt x="4903894" y="2172990"/>
                  <a:pt x="4904991" y="2174315"/>
                  <a:pt x="4905943" y="2175920"/>
                </a:cubicBezTo>
                <a:lnTo>
                  <a:pt x="4908773" y="2188707"/>
                </a:lnTo>
                <a:lnTo>
                  <a:pt x="4904052" y="2199268"/>
                </a:lnTo>
                <a:lnTo>
                  <a:pt x="4893911" y="2249378"/>
                </a:lnTo>
                <a:lnTo>
                  <a:pt x="4883060" y="2322907"/>
                </a:lnTo>
                <a:lnTo>
                  <a:pt x="4878199" y="2333841"/>
                </a:lnTo>
                <a:cubicBezTo>
                  <a:pt x="4872134" y="2359072"/>
                  <a:pt x="4875268" y="2390080"/>
                  <a:pt x="4863832" y="2405746"/>
                </a:cubicBezTo>
                <a:lnTo>
                  <a:pt x="4860132" y="2443689"/>
                </a:lnTo>
                <a:lnTo>
                  <a:pt x="4863777" y="2448134"/>
                </a:lnTo>
                <a:lnTo>
                  <a:pt x="4862134" y="2459306"/>
                </a:lnTo>
                <a:cubicBezTo>
                  <a:pt x="4862270" y="2460323"/>
                  <a:pt x="4862408" y="2461340"/>
                  <a:pt x="4862544" y="2462358"/>
                </a:cubicBezTo>
                <a:cubicBezTo>
                  <a:pt x="4863348" y="2468183"/>
                  <a:pt x="4864002" y="2473955"/>
                  <a:pt x="4864049" y="2479770"/>
                </a:cubicBezTo>
                <a:cubicBezTo>
                  <a:pt x="4849538" y="2476510"/>
                  <a:pt x="4855223" y="2505567"/>
                  <a:pt x="4852627" y="2514583"/>
                </a:cubicBezTo>
                <a:lnTo>
                  <a:pt x="4850576" y="2514709"/>
                </a:lnTo>
                <a:lnTo>
                  <a:pt x="4842113" y="2666439"/>
                </a:lnTo>
                <a:lnTo>
                  <a:pt x="4850768" y="2690544"/>
                </a:lnTo>
                <a:lnTo>
                  <a:pt x="4853036" y="2740646"/>
                </a:lnTo>
                <a:cubicBezTo>
                  <a:pt x="4852743" y="2751830"/>
                  <a:pt x="4852452" y="2763013"/>
                  <a:pt x="4852159" y="2774197"/>
                </a:cubicBezTo>
                <a:cubicBezTo>
                  <a:pt x="4852006" y="2775813"/>
                  <a:pt x="4851852" y="2777429"/>
                  <a:pt x="4851699" y="2779045"/>
                </a:cubicBezTo>
                <a:lnTo>
                  <a:pt x="4842617" y="2818850"/>
                </a:lnTo>
                <a:cubicBezTo>
                  <a:pt x="4843819" y="2819856"/>
                  <a:pt x="4844915" y="2821182"/>
                  <a:pt x="4845868" y="2822786"/>
                </a:cubicBezTo>
                <a:lnTo>
                  <a:pt x="4848697" y="2835573"/>
                </a:lnTo>
                <a:lnTo>
                  <a:pt x="4843976" y="2846133"/>
                </a:lnTo>
                <a:lnTo>
                  <a:pt x="4833835" y="2896246"/>
                </a:lnTo>
                <a:lnTo>
                  <a:pt x="4826535" y="2945711"/>
                </a:lnTo>
                <a:cubicBezTo>
                  <a:pt x="4807919" y="3297000"/>
                  <a:pt x="4774287" y="3653361"/>
                  <a:pt x="4770687" y="3999577"/>
                </a:cubicBezTo>
                <a:cubicBezTo>
                  <a:pt x="4767748" y="4078096"/>
                  <a:pt x="4760894" y="4174113"/>
                  <a:pt x="4757955" y="4252632"/>
                </a:cubicBezTo>
                <a:cubicBezTo>
                  <a:pt x="4764534" y="4246730"/>
                  <a:pt x="4754187" y="4396558"/>
                  <a:pt x="4746917" y="4414955"/>
                </a:cubicBezTo>
                <a:lnTo>
                  <a:pt x="4656537" y="6050064"/>
                </a:lnTo>
                <a:lnTo>
                  <a:pt x="4661812" y="6086684"/>
                </a:lnTo>
                <a:cubicBezTo>
                  <a:pt x="4667576" y="6094577"/>
                  <a:pt x="4664275" y="6098656"/>
                  <a:pt x="4665332" y="6121067"/>
                </a:cubicBezTo>
                <a:cubicBezTo>
                  <a:pt x="4666388" y="6143476"/>
                  <a:pt x="4649733" y="6177068"/>
                  <a:pt x="4668152" y="6221142"/>
                </a:cubicBezTo>
                <a:cubicBezTo>
                  <a:pt x="4667735" y="6228689"/>
                  <a:pt x="4658097" y="6246990"/>
                  <a:pt x="4649673" y="6255466"/>
                </a:cubicBezTo>
                <a:lnTo>
                  <a:pt x="4645040" y="6258160"/>
                </a:lnTo>
                <a:cubicBezTo>
                  <a:pt x="4643893" y="6278926"/>
                  <a:pt x="4645845" y="6296913"/>
                  <a:pt x="4641598" y="6320461"/>
                </a:cubicBezTo>
                <a:cubicBezTo>
                  <a:pt x="4535457" y="6322746"/>
                  <a:pt x="2126262" y="6155193"/>
                  <a:pt x="724747" y="6068362"/>
                </a:cubicBezTo>
                <a:lnTo>
                  <a:pt x="415706" y="6051307"/>
                </a:lnTo>
                <a:lnTo>
                  <a:pt x="420012" y="6011137"/>
                </a:lnTo>
                <a:lnTo>
                  <a:pt x="424214" y="6004548"/>
                </a:lnTo>
                <a:cubicBezTo>
                  <a:pt x="424742" y="6003448"/>
                  <a:pt x="424392" y="6002721"/>
                  <a:pt x="424482" y="6001808"/>
                </a:cubicBezTo>
                <a:cubicBezTo>
                  <a:pt x="424572" y="6000894"/>
                  <a:pt x="424661" y="5999980"/>
                  <a:pt x="424751" y="5999066"/>
                </a:cubicBezTo>
                <a:cubicBezTo>
                  <a:pt x="424928" y="5997240"/>
                  <a:pt x="425294" y="5995212"/>
                  <a:pt x="425286" y="5993584"/>
                </a:cubicBezTo>
                <a:cubicBezTo>
                  <a:pt x="425230" y="5983140"/>
                  <a:pt x="424153" y="5996072"/>
                  <a:pt x="424972" y="5987694"/>
                </a:cubicBezTo>
                <a:cubicBezTo>
                  <a:pt x="424779" y="5986644"/>
                  <a:pt x="424455" y="5985762"/>
                  <a:pt x="424390" y="5984546"/>
                </a:cubicBezTo>
                <a:cubicBezTo>
                  <a:pt x="424349" y="5983776"/>
                  <a:pt x="424698" y="5982573"/>
                  <a:pt x="424659" y="5981803"/>
                </a:cubicBezTo>
                <a:cubicBezTo>
                  <a:pt x="424279" y="5974674"/>
                  <a:pt x="423729" y="5982198"/>
                  <a:pt x="424344" y="5975914"/>
                </a:cubicBezTo>
                <a:lnTo>
                  <a:pt x="423763" y="5972765"/>
                </a:lnTo>
                <a:cubicBezTo>
                  <a:pt x="422354" y="5965140"/>
                  <a:pt x="422317" y="5969355"/>
                  <a:pt x="423136" y="5960984"/>
                </a:cubicBezTo>
                <a:cubicBezTo>
                  <a:pt x="422942" y="5959935"/>
                  <a:pt x="422620" y="5959052"/>
                  <a:pt x="422554" y="5957836"/>
                </a:cubicBezTo>
                <a:cubicBezTo>
                  <a:pt x="422513" y="5957067"/>
                  <a:pt x="422944" y="5955758"/>
                  <a:pt x="422821" y="5955094"/>
                </a:cubicBezTo>
                <a:cubicBezTo>
                  <a:pt x="422548" y="5953610"/>
                  <a:pt x="420383" y="5954033"/>
                  <a:pt x="421392" y="5951537"/>
                </a:cubicBezTo>
                <a:lnTo>
                  <a:pt x="426782" y="5888089"/>
                </a:lnTo>
                <a:lnTo>
                  <a:pt x="448292" y="5480986"/>
                </a:lnTo>
                <a:lnTo>
                  <a:pt x="330530" y="5480986"/>
                </a:lnTo>
                <a:lnTo>
                  <a:pt x="330530" y="5395293"/>
                </a:lnTo>
                <a:lnTo>
                  <a:pt x="326057" y="5474970"/>
                </a:lnTo>
                <a:lnTo>
                  <a:pt x="270547" y="5477941"/>
                </a:lnTo>
                <a:cubicBezTo>
                  <a:pt x="270523" y="5464474"/>
                  <a:pt x="270498" y="5451008"/>
                  <a:pt x="270474" y="5437541"/>
                </a:cubicBezTo>
                <a:lnTo>
                  <a:pt x="273937" y="5430535"/>
                </a:lnTo>
                <a:cubicBezTo>
                  <a:pt x="274343" y="5429384"/>
                  <a:pt x="273915" y="5428700"/>
                  <a:pt x="273907" y="5427782"/>
                </a:cubicBezTo>
                <a:cubicBezTo>
                  <a:pt x="273897" y="5426864"/>
                  <a:pt x="273887" y="5425945"/>
                  <a:pt x="273877" y="5425027"/>
                </a:cubicBezTo>
                <a:cubicBezTo>
                  <a:pt x="273855" y="5423193"/>
                  <a:pt x="273998" y="5421136"/>
                  <a:pt x="273815" y="5419519"/>
                </a:cubicBezTo>
                <a:cubicBezTo>
                  <a:pt x="272627" y="5409143"/>
                  <a:pt x="272957" y="5422116"/>
                  <a:pt x="272864" y="5413698"/>
                </a:cubicBezTo>
                <a:cubicBezTo>
                  <a:pt x="272559" y="5412674"/>
                  <a:pt x="272141" y="5411834"/>
                  <a:pt x="271946" y="5410631"/>
                </a:cubicBezTo>
                <a:cubicBezTo>
                  <a:pt x="271820" y="5409871"/>
                  <a:pt x="272037" y="5408637"/>
                  <a:pt x="271914" y="5407876"/>
                </a:cubicBezTo>
                <a:cubicBezTo>
                  <a:pt x="270764" y="5400831"/>
                  <a:pt x="271033" y="5408369"/>
                  <a:pt x="270963" y="5402055"/>
                </a:cubicBezTo>
                <a:lnTo>
                  <a:pt x="270045" y="5398988"/>
                </a:lnTo>
                <a:cubicBezTo>
                  <a:pt x="267817" y="5391561"/>
                  <a:pt x="268237" y="5395755"/>
                  <a:pt x="268144" y="5387344"/>
                </a:cubicBezTo>
                <a:cubicBezTo>
                  <a:pt x="267838" y="5386323"/>
                  <a:pt x="267422" y="5385480"/>
                  <a:pt x="267225" y="5384278"/>
                </a:cubicBezTo>
                <a:cubicBezTo>
                  <a:pt x="267101" y="5383518"/>
                  <a:pt x="267386" y="5382170"/>
                  <a:pt x="267193" y="5381523"/>
                </a:cubicBezTo>
                <a:cubicBezTo>
                  <a:pt x="266761" y="5380078"/>
                  <a:pt x="264654" y="5380733"/>
                  <a:pt x="265387" y="5378142"/>
                </a:cubicBezTo>
                <a:cubicBezTo>
                  <a:pt x="264881" y="5356922"/>
                  <a:pt x="264374" y="5335703"/>
                  <a:pt x="263868" y="5314483"/>
                </a:cubicBezTo>
                <a:lnTo>
                  <a:pt x="192697" y="4040419"/>
                </a:lnTo>
                <a:lnTo>
                  <a:pt x="0" y="208389"/>
                </a:lnTo>
                <a:cubicBezTo>
                  <a:pt x="324854" y="204302"/>
                  <a:pt x="2354390" y="86208"/>
                  <a:pt x="2990554" y="54813"/>
                </a:cubicBezTo>
                <a:lnTo>
                  <a:pt x="3816982" y="20020"/>
                </a:lnTo>
                <a:close/>
              </a:path>
            </a:pathLst>
          </a:custGeom>
        </p:spPr>
      </p:pic>
      <p:sp>
        <p:nvSpPr>
          <p:cNvPr id="59" name="Freeform: Shape 4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1226689">
            <a:off x="6850302" y="405956"/>
            <a:ext cx="4368058" cy="5077615"/>
          </a:xfrm>
          <a:custGeom>
            <a:avLst/>
            <a:gdLst>
              <a:gd name="connsiteX0" fmla="*/ 4488693 w 4534331"/>
              <a:gd name="connsiteY0" fmla="*/ 246796 h 5270897"/>
              <a:gd name="connsiteX1" fmla="*/ 4516455 w 4534331"/>
              <a:gd name="connsiteY1" fmla="*/ 268550 h 5270897"/>
              <a:gd name="connsiteX2" fmla="*/ 4514689 w 4534331"/>
              <a:gd name="connsiteY2" fmla="*/ 300227 h 5270897"/>
              <a:gd name="connsiteX3" fmla="*/ 4517598 w 4534331"/>
              <a:gd name="connsiteY3" fmla="*/ 301940 h 5270897"/>
              <a:gd name="connsiteX4" fmla="*/ 4533956 w 4534331"/>
              <a:gd name="connsiteY4" fmla="*/ 333441 h 5270897"/>
              <a:gd name="connsiteX5" fmla="*/ 4511788 w 4534331"/>
              <a:gd name="connsiteY5" fmla="*/ 390953 h 5270897"/>
              <a:gd name="connsiteX6" fmla="*/ 4508315 w 4534331"/>
              <a:gd name="connsiteY6" fmla="*/ 414519 h 5270897"/>
              <a:gd name="connsiteX7" fmla="*/ 4503231 w 4534331"/>
              <a:gd name="connsiteY7" fmla="*/ 505644 h 5270897"/>
              <a:gd name="connsiteX8" fmla="*/ 4502584 w 4534331"/>
              <a:gd name="connsiteY8" fmla="*/ 551953 h 5270897"/>
              <a:gd name="connsiteX9" fmla="*/ 4499498 w 4534331"/>
              <a:gd name="connsiteY9" fmla="*/ 580350 h 5270897"/>
              <a:gd name="connsiteX10" fmla="*/ 4498831 w 4534331"/>
              <a:gd name="connsiteY10" fmla="*/ 584522 h 5270897"/>
              <a:gd name="connsiteX11" fmla="*/ 4485949 w 4534331"/>
              <a:gd name="connsiteY11" fmla="*/ 815495 h 5270897"/>
              <a:gd name="connsiteX12" fmla="*/ 4487655 w 4534331"/>
              <a:gd name="connsiteY12" fmla="*/ 820318 h 5270897"/>
              <a:gd name="connsiteX13" fmla="*/ 4485513 w 4534331"/>
              <a:gd name="connsiteY13" fmla="*/ 844093 h 5270897"/>
              <a:gd name="connsiteX14" fmla="*/ 4483919 w 4534331"/>
              <a:gd name="connsiteY14" fmla="*/ 851860 h 5270897"/>
              <a:gd name="connsiteX15" fmla="*/ 4477708 w 4534331"/>
              <a:gd name="connsiteY15" fmla="*/ 963230 h 5270897"/>
              <a:gd name="connsiteX16" fmla="*/ 4479776 w 4534331"/>
              <a:gd name="connsiteY16" fmla="*/ 964128 h 5270897"/>
              <a:gd name="connsiteX17" fmla="*/ 4483878 w 4534331"/>
              <a:gd name="connsiteY17" fmla="*/ 1000225 h 5270897"/>
              <a:gd name="connsiteX18" fmla="*/ 4479100 w 4534331"/>
              <a:gd name="connsiteY18" fmla="*/ 1098522 h 5270897"/>
              <a:gd name="connsiteX19" fmla="*/ 4476746 w 4534331"/>
              <a:gd name="connsiteY19" fmla="*/ 1111831 h 5270897"/>
              <a:gd name="connsiteX20" fmla="*/ 4476455 w 4534331"/>
              <a:gd name="connsiteY20" fmla="*/ 1116310 h 5270897"/>
              <a:gd name="connsiteX21" fmla="*/ 846131 w 4534331"/>
              <a:gd name="connsiteY21" fmla="*/ 513049 h 5270897"/>
              <a:gd name="connsiteX22" fmla="*/ 55505 w 4534331"/>
              <a:gd name="connsiteY22" fmla="*/ 5270897 h 5270897"/>
              <a:gd name="connsiteX23" fmla="*/ 0 w 4534331"/>
              <a:gd name="connsiteY23" fmla="*/ 5267834 h 5270897"/>
              <a:gd name="connsiteX24" fmla="*/ 4306 w 4534331"/>
              <a:gd name="connsiteY24" fmla="*/ 5227664 h 5270897"/>
              <a:gd name="connsiteX25" fmla="*/ 8508 w 4534331"/>
              <a:gd name="connsiteY25" fmla="*/ 5221075 h 5270897"/>
              <a:gd name="connsiteX26" fmla="*/ 8776 w 4534331"/>
              <a:gd name="connsiteY26" fmla="*/ 5218335 h 5270897"/>
              <a:gd name="connsiteX27" fmla="*/ 9045 w 4534331"/>
              <a:gd name="connsiteY27" fmla="*/ 5215593 h 5270897"/>
              <a:gd name="connsiteX28" fmla="*/ 9580 w 4534331"/>
              <a:gd name="connsiteY28" fmla="*/ 5210111 h 5270897"/>
              <a:gd name="connsiteX29" fmla="*/ 9266 w 4534331"/>
              <a:gd name="connsiteY29" fmla="*/ 5204221 h 5270897"/>
              <a:gd name="connsiteX30" fmla="*/ 8685 w 4534331"/>
              <a:gd name="connsiteY30" fmla="*/ 5201072 h 5270897"/>
              <a:gd name="connsiteX31" fmla="*/ 8952 w 4534331"/>
              <a:gd name="connsiteY31" fmla="*/ 5198330 h 5270897"/>
              <a:gd name="connsiteX32" fmla="*/ 8638 w 4534331"/>
              <a:gd name="connsiteY32" fmla="*/ 5192440 h 5270897"/>
              <a:gd name="connsiteX33" fmla="*/ 8057 w 4534331"/>
              <a:gd name="connsiteY33" fmla="*/ 5189292 h 5270897"/>
              <a:gd name="connsiteX34" fmla="*/ 7430 w 4534331"/>
              <a:gd name="connsiteY34" fmla="*/ 5177511 h 5270897"/>
              <a:gd name="connsiteX35" fmla="*/ 6848 w 4534331"/>
              <a:gd name="connsiteY35" fmla="*/ 5174363 h 5270897"/>
              <a:gd name="connsiteX36" fmla="*/ 7115 w 4534331"/>
              <a:gd name="connsiteY36" fmla="*/ 5171621 h 5270897"/>
              <a:gd name="connsiteX37" fmla="*/ 5686 w 4534331"/>
              <a:gd name="connsiteY37" fmla="*/ 5168064 h 5270897"/>
              <a:gd name="connsiteX38" fmla="*/ 11075 w 4534331"/>
              <a:gd name="connsiteY38" fmla="*/ 5104615 h 5270897"/>
              <a:gd name="connsiteX39" fmla="*/ 78405 w 4534331"/>
              <a:gd name="connsiteY39" fmla="*/ 3830343 h 5270897"/>
              <a:gd name="connsiteX40" fmla="*/ 302152 w 4534331"/>
              <a:gd name="connsiteY40" fmla="*/ 0 h 5270897"/>
              <a:gd name="connsiteX41" fmla="*/ 3291735 w 4534331"/>
              <a:gd name="connsiteY41" fmla="*/ 171441 h 5270897"/>
              <a:gd name="connsiteX42" fmla="*/ 4117066 w 4534331"/>
              <a:gd name="connsiteY42" fmla="*/ 226420 h 5270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534331" h="5270897">
                <a:moveTo>
                  <a:pt x="4488693" y="246796"/>
                </a:moveTo>
                <a:lnTo>
                  <a:pt x="4516455" y="268550"/>
                </a:lnTo>
                <a:cubicBezTo>
                  <a:pt x="4515867" y="279110"/>
                  <a:pt x="4515278" y="289668"/>
                  <a:pt x="4514689" y="300227"/>
                </a:cubicBezTo>
                <a:lnTo>
                  <a:pt x="4517598" y="301940"/>
                </a:lnTo>
                <a:cubicBezTo>
                  <a:pt x="4527156" y="303643"/>
                  <a:pt x="4536316" y="290647"/>
                  <a:pt x="4533956" y="333441"/>
                </a:cubicBezTo>
                <a:cubicBezTo>
                  <a:pt x="4523360" y="353882"/>
                  <a:pt x="4516375" y="372813"/>
                  <a:pt x="4511788" y="390953"/>
                </a:cubicBezTo>
                <a:lnTo>
                  <a:pt x="4508315" y="414519"/>
                </a:lnTo>
                <a:lnTo>
                  <a:pt x="4503231" y="505644"/>
                </a:lnTo>
                <a:cubicBezTo>
                  <a:pt x="4503015" y="521080"/>
                  <a:pt x="4502800" y="536517"/>
                  <a:pt x="4502584" y="551953"/>
                </a:cubicBezTo>
                <a:cubicBezTo>
                  <a:pt x="4502314" y="556866"/>
                  <a:pt x="4501225" y="567371"/>
                  <a:pt x="4499498" y="580350"/>
                </a:cubicBezTo>
                <a:lnTo>
                  <a:pt x="4498831" y="584522"/>
                </a:lnTo>
                <a:lnTo>
                  <a:pt x="4485949" y="815495"/>
                </a:lnTo>
                <a:lnTo>
                  <a:pt x="4487655" y="820318"/>
                </a:lnTo>
                <a:cubicBezTo>
                  <a:pt x="4488154" y="827845"/>
                  <a:pt x="4487078" y="835888"/>
                  <a:pt x="4485513" y="844093"/>
                </a:cubicBezTo>
                <a:lnTo>
                  <a:pt x="4483919" y="851860"/>
                </a:lnTo>
                <a:lnTo>
                  <a:pt x="4477708" y="963230"/>
                </a:lnTo>
                <a:lnTo>
                  <a:pt x="4479776" y="964128"/>
                </a:lnTo>
                <a:cubicBezTo>
                  <a:pt x="4481211" y="970471"/>
                  <a:pt x="4483990" y="977827"/>
                  <a:pt x="4483878" y="1000225"/>
                </a:cubicBezTo>
                <a:cubicBezTo>
                  <a:pt x="4473085" y="1027463"/>
                  <a:pt x="4493456" y="1064724"/>
                  <a:pt x="4479100" y="1098522"/>
                </a:cubicBezTo>
                <a:cubicBezTo>
                  <a:pt x="4478172" y="1101630"/>
                  <a:pt x="4477358" y="1106364"/>
                  <a:pt x="4476746" y="1111831"/>
                </a:cubicBezTo>
                <a:lnTo>
                  <a:pt x="4476455" y="1116310"/>
                </a:lnTo>
                <a:lnTo>
                  <a:pt x="846131" y="513049"/>
                </a:lnTo>
                <a:lnTo>
                  <a:pt x="55505" y="5270897"/>
                </a:lnTo>
                <a:lnTo>
                  <a:pt x="0" y="5267834"/>
                </a:lnTo>
                <a:lnTo>
                  <a:pt x="4306" y="5227664"/>
                </a:lnTo>
                <a:lnTo>
                  <a:pt x="8508" y="5221075"/>
                </a:lnTo>
                <a:cubicBezTo>
                  <a:pt x="9036" y="5219975"/>
                  <a:pt x="8685" y="5219248"/>
                  <a:pt x="8776" y="5218335"/>
                </a:cubicBezTo>
                <a:lnTo>
                  <a:pt x="9045" y="5215593"/>
                </a:lnTo>
                <a:cubicBezTo>
                  <a:pt x="9222" y="5213767"/>
                  <a:pt x="9587" y="5211738"/>
                  <a:pt x="9580" y="5210111"/>
                </a:cubicBezTo>
                <a:cubicBezTo>
                  <a:pt x="9524" y="5199667"/>
                  <a:pt x="8446" y="5212599"/>
                  <a:pt x="9266" y="5204221"/>
                </a:cubicBezTo>
                <a:cubicBezTo>
                  <a:pt x="9073" y="5203170"/>
                  <a:pt x="8749" y="5202289"/>
                  <a:pt x="8685" y="5201072"/>
                </a:cubicBezTo>
                <a:cubicBezTo>
                  <a:pt x="8643" y="5200303"/>
                  <a:pt x="8992" y="5199100"/>
                  <a:pt x="8952" y="5198330"/>
                </a:cubicBezTo>
                <a:cubicBezTo>
                  <a:pt x="8573" y="5191202"/>
                  <a:pt x="8023" y="5198725"/>
                  <a:pt x="8638" y="5192440"/>
                </a:cubicBezTo>
                <a:lnTo>
                  <a:pt x="8057" y="5189292"/>
                </a:lnTo>
                <a:cubicBezTo>
                  <a:pt x="6648" y="5181667"/>
                  <a:pt x="6611" y="5185882"/>
                  <a:pt x="7430" y="5177511"/>
                </a:cubicBezTo>
                <a:cubicBezTo>
                  <a:pt x="7236" y="5176462"/>
                  <a:pt x="6914" y="5175579"/>
                  <a:pt x="6848" y="5174363"/>
                </a:cubicBezTo>
                <a:cubicBezTo>
                  <a:pt x="6807" y="5173594"/>
                  <a:pt x="7237" y="5172285"/>
                  <a:pt x="7115" y="5171621"/>
                </a:cubicBezTo>
                <a:cubicBezTo>
                  <a:pt x="6842" y="5170137"/>
                  <a:pt x="4677" y="5170560"/>
                  <a:pt x="5686" y="5168064"/>
                </a:cubicBezTo>
                <a:lnTo>
                  <a:pt x="11075" y="5104615"/>
                </a:lnTo>
                <a:lnTo>
                  <a:pt x="78405" y="3830343"/>
                </a:lnTo>
                <a:lnTo>
                  <a:pt x="302152" y="0"/>
                </a:lnTo>
                <a:cubicBezTo>
                  <a:pt x="625536" y="31145"/>
                  <a:pt x="2655916" y="133704"/>
                  <a:pt x="3291735" y="171441"/>
                </a:cubicBezTo>
                <a:lnTo>
                  <a:pt x="4117066" y="226420"/>
                </a:lnTo>
                <a:close/>
              </a:path>
            </a:pathLst>
          </a:custGeom>
          <a:solidFill>
            <a:srgbClr val="00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0" name="Group 43"/>
          <p:cNvGrpSpPr>
            <a:grpSpLocks noGrp="1" noRot="1" noChangeAspect="1" noMove="1" noResize="1" noUngrp="1"/>
          </p:cNvGrpSpPr>
          <p:nvPr/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5" name="Group 44"/>
            <p:cNvGrpSpPr/>
            <p:nvPr/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Oval 45"/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Freeform: Shape 4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92776">
            <a:off x="7295690" y="1176485"/>
            <a:ext cx="4305535" cy="5325441"/>
          </a:xfrm>
          <a:custGeom>
            <a:avLst/>
            <a:gdLst>
              <a:gd name="connsiteX0" fmla="*/ 127458 w 4457507"/>
              <a:gd name="connsiteY0" fmla="*/ 103043 h 5515902"/>
              <a:gd name="connsiteX1" fmla="*/ 118742 w 4457507"/>
              <a:gd name="connsiteY1" fmla="*/ 3939905 h 5515902"/>
              <a:gd name="connsiteX2" fmla="*/ 122936 w 4457507"/>
              <a:gd name="connsiteY2" fmla="*/ 5215949 h 5515902"/>
              <a:gd name="connsiteX3" fmla="*/ 121112 w 4457507"/>
              <a:gd name="connsiteY3" fmla="*/ 5279599 h 5515902"/>
              <a:gd name="connsiteX4" fmla="*/ 122738 w 4457507"/>
              <a:gd name="connsiteY4" fmla="*/ 5283070 h 5515902"/>
              <a:gd name="connsiteX5" fmla="*/ 122625 w 4457507"/>
              <a:gd name="connsiteY5" fmla="*/ 5285823 h 5515902"/>
              <a:gd name="connsiteX6" fmla="*/ 123382 w 4457507"/>
              <a:gd name="connsiteY6" fmla="*/ 5288933 h 5515902"/>
              <a:gd name="connsiteX7" fmla="*/ 124669 w 4457507"/>
              <a:gd name="connsiteY7" fmla="*/ 5300661 h 5515902"/>
              <a:gd name="connsiteX8" fmla="*/ 125425 w 4457507"/>
              <a:gd name="connsiteY8" fmla="*/ 5303772 h 5515902"/>
              <a:gd name="connsiteX9" fmla="*/ 126069 w 4457507"/>
              <a:gd name="connsiteY9" fmla="*/ 5309635 h 5515902"/>
              <a:gd name="connsiteX10" fmla="*/ 125955 w 4457507"/>
              <a:gd name="connsiteY10" fmla="*/ 5312388 h 5515902"/>
              <a:gd name="connsiteX11" fmla="*/ 126712 w 4457507"/>
              <a:gd name="connsiteY11" fmla="*/ 5315499 h 5515902"/>
              <a:gd name="connsiteX12" fmla="*/ 127356 w 4457507"/>
              <a:gd name="connsiteY12" fmla="*/ 5321362 h 5515902"/>
              <a:gd name="connsiteX13" fmla="*/ 127129 w 4457507"/>
              <a:gd name="connsiteY13" fmla="*/ 5326866 h 5515902"/>
              <a:gd name="connsiteX14" fmla="*/ 127014 w 4457507"/>
              <a:gd name="connsiteY14" fmla="*/ 5329618 h 5515902"/>
              <a:gd name="connsiteX15" fmla="*/ 126900 w 4457507"/>
              <a:gd name="connsiteY15" fmla="*/ 5332368 h 5515902"/>
              <a:gd name="connsiteX16" fmla="*/ 123074 w 4457507"/>
              <a:gd name="connsiteY16" fmla="*/ 5339183 h 5515902"/>
              <a:gd name="connsiteX17" fmla="*/ 121026 w 4457507"/>
              <a:gd name="connsiteY17" fmla="*/ 5379531 h 5515902"/>
              <a:gd name="connsiteX18" fmla="*/ 430538 w 4457507"/>
              <a:gd name="connsiteY18" fmla="*/ 5379238 h 5515902"/>
              <a:gd name="connsiteX19" fmla="*/ 4355361 w 4457507"/>
              <a:gd name="connsiteY19" fmla="*/ 5411414 h 5515902"/>
              <a:gd name="connsiteX20" fmla="*/ 4355306 w 4457507"/>
              <a:gd name="connsiteY20" fmla="*/ 5349018 h 5515902"/>
              <a:gd name="connsiteX21" fmla="*/ 4359780 w 4457507"/>
              <a:gd name="connsiteY21" fmla="*/ 5346069 h 5515902"/>
              <a:gd name="connsiteX22" fmla="*/ 4376306 w 4457507"/>
              <a:gd name="connsiteY22" fmla="*/ 5310763 h 5515902"/>
              <a:gd name="connsiteX23" fmla="*/ 4367882 w 4457507"/>
              <a:gd name="connsiteY23" fmla="*/ 5211003 h 5515902"/>
              <a:gd name="connsiteX24" fmla="*/ 4362441 w 4457507"/>
              <a:gd name="connsiteY24" fmla="*/ 5176871 h 5515902"/>
              <a:gd name="connsiteX25" fmla="*/ 4355121 w 4457507"/>
              <a:gd name="connsiteY25" fmla="*/ 5140605 h 5515902"/>
              <a:gd name="connsiteX26" fmla="*/ 4353716 w 4457507"/>
              <a:gd name="connsiteY26" fmla="*/ 3503001 h 5515902"/>
              <a:gd name="connsiteX27" fmla="*/ 4355640 w 4457507"/>
              <a:gd name="connsiteY27" fmla="*/ 3340314 h 5515902"/>
              <a:gd name="connsiteX28" fmla="*/ 4354169 w 4457507"/>
              <a:gd name="connsiteY28" fmla="*/ 3086943 h 5515902"/>
              <a:gd name="connsiteX29" fmla="*/ 4350863 w 4457507"/>
              <a:gd name="connsiteY29" fmla="*/ 2031603 h 5515902"/>
              <a:gd name="connsiteX30" fmla="*/ 4355379 w 4457507"/>
              <a:gd name="connsiteY30" fmla="*/ 1981807 h 5515902"/>
              <a:gd name="connsiteX31" fmla="*/ 4362696 w 4457507"/>
              <a:gd name="connsiteY31" fmla="*/ 1931205 h 5515902"/>
              <a:gd name="connsiteX32" fmla="*/ 4366817 w 4457507"/>
              <a:gd name="connsiteY32" fmla="*/ 1920396 h 5515902"/>
              <a:gd name="connsiteX33" fmla="*/ 4363276 w 4457507"/>
              <a:gd name="connsiteY33" fmla="*/ 1907788 h 5515902"/>
              <a:gd name="connsiteX34" fmla="*/ 4359810 w 4457507"/>
              <a:gd name="connsiteY34" fmla="*/ 1904041 h 5515902"/>
              <a:gd name="connsiteX35" fmla="*/ 4366646 w 4457507"/>
              <a:gd name="connsiteY35" fmla="*/ 1863789 h 5515902"/>
              <a:gd name="connsiteX36" fmla="*/ 4366834 w 4457507"/>
              <a:gd name="connsiteY36" fmla="*/ 1858923 h 5515902"/>
              <a:gd name="connsiteX37" fmla="*/ 4365829 w 4457507"/>
              <a:gd name="connsiteY37" fmla="*/ 1825376 h 5515902"/>
              <a:gd name="connsiteX38" fmla="*/ 4360756 w 4457507"/>
              <a:gd name="connsiteY38" fmla="*/ 1775480 h 5515902"/>
              <a:gd name="connsiteX39" fmla="*/ 4350764 w 4457507"/>
              <a:gd name="connsiteY39" fmla="*/ 1751897 h 5515902"/>
              <a:gd name="connsiteX40" fmla="*/ 4350710 w 4457507"/>
              <a:gd name="connsiteY40" fmla="*/ 1599932 h 5515902"/>
              <a:gd name="connsiteX41" fmla="*/ 4352750 w 4457507"/>
              <a:gd name="connsiteY41" fmla="*/ 1599691 h 5515902"/>
              <a:gd name="connsiteX42" fmla="*/ 4362203 w 4457507"/>
              <a:gd name="connsiteY42" fmla="*/ 1564292 h 5515902"/>
              <a:gd name="connsiteX43" fmla="*/ 4359725 w 4457507"/>
              <a:gd name="connsiteY43" fmla="*/ 1546992 h 5515902"/>
              <a:gd name="connsiteX44" fmla="*/ 4359144 w 4457507"/>
              <a:gd name="connsiteY44" fmla="*/ 1543968 h 5515902"/>
              <a:gd name="connsiteX45" fmla="*/ 4360158 w 4457507"/>
              <a:gd name="connsiteY45" fmla="*/ 1532721 h 5515902"/>
              <a:gd name="connsiteX46" fmla="*/ 4356271 w 4457507"/>
              <a:gd name="connsiteY46" fmla="*/ 1528488 h 5515902"/>
              <a:gd name="connsiteX47" fmla="*/ 4357838 w 4457507"/>
              <a:gd name="connsiteY47" fmla="*/ 1490397 h 5515902"/>
              <a:gd name="connsiteX48" fmla="*/ 4368153 w 4457507"/>
              <a:gd name="connsiteY48" fmla="*/ 1417799 h 5515902"/>
              <a:gd name="connsiteX49" fmla="*/ 4372393 w 4457507"/>
              <a:gd name="connsiteY49" fmla="*/ 1406611 h 5515902"/>
              <a:gd name="connsiteX50" fmla="*/ 4379105 w 4457507"/>
              <a:gd name="connsiteY50" fmla="*/ 1332589 h 5515902"/>
              <a:gd name="connsiteX51" fmla="*/ 4386422 w 4457507"/>
              <a:gd name="connsiteY51" fmla="*/ 1281989 h 5515902"/>
              <a:gd name="connsiteX52" fmla="*/ 4390544 w 4457507"/>
              <a:gd name="connsiteY52" fmla="*/ 1271180 h 5515902"/>
              <a:gd name="connsiteX53" fmla="*/ 4387002 w 4457507"/>
              <a:gd name="connsiteY53" fmla="*/ 1258572 h 5515902"/>
              <a:gd name="connsiteX54" fmla="*/ 4383536 w 4457507"/>
              <a:gd name="connsiteY54" fmla="*/ 1254825 h 5515902"/>
              <a:gd name="connsiteX55" fmla="*/ 4390372 w 4457507"/>
              <a:gd name="connsiteY55" fmla="*/ 1214574 h 5515902"/>
              <a:gd name="connsiteX56" fmla="*/ 4390560 w 4457507"/>
              <a:gd name="connsiteY56" fmla="*/ 1209707 h 5515902"/>
              <a:gd name="connsiteX57" fmla="*/ 4389554 w 4457507"/>
              <a:gd name="connsiteY57" fmla="*/ 1176159 h 5515902"/>
              <a:gd name="connsiteX58" fmla="*/ 4384483 w 4457507"/>
              <a:gd name="connsiteY58" fmla="*/ 1126265 h 5515902"/>
              <a:gd name="connsiteX59" fmla="*/ 4372782 w 4457507"/>
              <a:gd name="connsiteY59" fmla="*/ 1074492 h 5515902"/>
              <a:gd name="connsiteX60" fmla="*/ 4368023 w 4457507"/>
              <a:gd name="connsiteY60" fmla="*/ 1044600 h 5515902"/>
              <a:gd name="connsiteX61" fmla="*/ 4362564 w 4457507"/>
              <a:gd name="connsiteY61" fmla="*/ 1023807 h 5515902"/>
              <a:gd name="connsiteX62" fmla="*/ 4359409 w 4457507"/>
              <a:gd name="connsiteY62" fmla="*/ 965734 h 5515902"/>
              <a:gd name="connsiteX63" fmla="*/ 4358670 w 4457507"/>
              <a:gd name="connsiteY63" fmla="*/ 867323 h 5515902"/>
              <a:gd name="connsiteX64" fmla="*/ 4352551 w 4457507"/>
              <a:gd name="connsiteY64" fmla="*/ 831512 h 5515902"/>
              <a:gd name="connsiteX65" fmla="*/ 4350436 w 4457507"/>
              <a:gd name="connsiteY65" fmla="*/ 830732 h 5515902"/>
              <a:gd name="connsiteX66" fmla="*/ 4350396 w 4457507"/>
              <a:gd name="connsiteY66" fmla="*/ 719189 h 5515902"/>
              <a:gd name="connsiteX67" fmla="*/ 4351552 w 4457507"/>
              <a:gd name="connsiteY67" fmla="*/ 711345 h 5515902"/>
              <a:gd name="connsiteX68" fmla="*/ 4352358 w 4457507"/>
              <a:gd name="connsiteY68" fmla="*/ 687487 h 5515902"/>
              <a:gd name="connsiteX69" fmla="*/ 4350384 w 4457507"/>
              <a:gd name="connsiteY69" fmla="*/ 682767 h 5515902"/>
              <a:gd name="connsiteX70" fmla="*/ 4350301 w 4457507"/>
              <a:gd name="connsiteY70" fmla="*/ 451435 h 5515902"/>
              <a:gd name="connsiteX71" fmla="*/ 4350733 w 4457507"/>
              <a:gd name="connsiteY71" fmla="*/ 447233 h 5515902"/>
              <a:gd name="connsiteX72" fmla="*/ 4352222 w 4457507"/>
              <a:gd name="connsiteY72" fmla="*/ 418707 h 5515902"/>
              <a:gd name="connsiteX73" fmla="*/ 4350273 w 4457507"/>
              <a:gd name="connsiteY73" fmla="*/ 372435 h 5515902"/>
              <a:gd name="connsiteX74" fmla="*/ 4350241 w 4457507"/>
              <a:gd name="connsiteY74" fmla="*/ 281168 h 5515902"/>
              <a:gd name="connsiteX75" fmla="*/ 4352388 w 4457507"/>
              <a:gd name="connsiteY75" fmla="*/ 257444 h 5515902"/>
              <a:gd name="connsiteX76" fmla="*/ 4371298 w 4457507"/>
              <a:gd name="connsiteY76" fmla="*/ 198781 h 5515902"/>
              <a:gd name="connsiteX77" fmla="*/ 4353201 w 4457507"/>
              <a:gd name="connsiteY77" fmla="*/ 168246 h 5515902"/>
              <a:gd name="connsiteX78" fmla="*/ 4350200 w 4457507"/>
              <a:gd name="connsiteY78" fmla="*/ 166699 h 5515902"/>
              <a:gd name="connsiteX79" fmla="*/ 4350188 w 4457507"/>
              <a:gd name="connsiteY79" fmla="*/ 134973 h 5515902"/>
              <a:gd name="connsiteX80" fmla="*/ 4321251 w 4457507"/>
              <a:gd name="connsiteY80" fmla="*/ 114809 h 5515902"/>
              <a:gd name="connsiteX81" fmla="*/ 3949065 w 4457507"/>
              <a:gd name="connsiteY81" fmla="*/ 115293 h 5515902"/>
              <a:gd name="connsiteX82" fmla="*/ 3121950 w 4457507"/>
              <a:gd name="connsiteY82" fmla="*/ 106657 h 5515902"/>
              <a:gd name="connsiteX83" fmla="*/ 127458 w 4457507"/>
              <a:gd name="connsiteY83" fmla="*/ 103043 h 5515902"/>
              <a:gd name="connsiteX84" fmla="*/ 0 w 4457507"/>
              <a:gd name="connsiteY84" fmla="*/ 0 h 5515902"/>
              <a:gd name="connsiteX85" fmla="*/ 4457507 w 4457507"/>
              <a:gd name="connsiteY85" fmla="*/ 0 h 5515902"/>
              <a:gd name="connsiteX86" fmla="*/ 4457507 w 4457507"/>
              <a:gd name="connsiteY86" fmla="*/ 5515902 h 5515902"/>
              <a:gd name="connsiteX87" fmla="*/ 0 w 4457507"/>
              <a:gd name="connsiteY87" fmla="*/ 5515902 h 5515902"/>
              <a:gd name="connsiteX0-1" fmla="*/ 134086 w 4464135"/>
              <a:gd name="connsiteY0-2" fmla="*/ 114630 h 5527489"/>
              <a:gd name="connsiteX1-3" fmla="*/ 125370 w 4464135"/>
              <a:gd name="connsiteY1-4" fmla="*/ 3951492 h 5527489"/>
              <a:gd name="connsiteX2-5" fmla="*/ 129564 w 4464135"/>
              <a:gd name="connsiteY2-6" fmla="*/ 5227536 h 5527489"/>
              <a:gd name="connsiteX3-7" fmla="*/ 127740 w 4464135"/>
              <a:gd name="connsiteY3-8" fmla="*/ 5291186 h 5527489"/>
              <a:gd name="connsiteX4-9" fmla="*/ 129366 w 4464135"/>
              <a:gd name="connsiteY4-10" fmla="*/ 5294657 h 5527489"/>
              <a:gd name="connsiteX5-11" fmla="*/ 129253 w 4464135"/>
              <a:gd name="connsiteY5-12" fmla="*/ 5297410 h 5527489"/>
              <a:gd name="connsiteX6-13" fmla="*/ 130010 w 4464135"/>
              <a:gd name="connsiteY6-14" fmla="*/ 5300520 h 5527489"/>
              <a:gd name="connsiteX7-15" fmla="*/ 131297 w 4464135"/>
              <a:gd name="connsiteY7-16" fmla="*/ 5312248 h 5527489"/>
              <a:gd name="connsiteX8-17" fmla="*/ 132053 w 4464135"/>
              <a:gd name="connsiteY8-18" fmla="*/ 5315359 h 5527489"/>
              <a:gd name="connsiteX9-19" fmla="*/ 132697 w 4464135"/>
              <a:gd name="connsiteY9-20" fmla="*/ 5321222 h 5527489"/>
              <a:gd name="connsiteX10-21" fmla="*/ 132583 w 4464135"/>
              <a:gd name="connsiteY10-22" fmla="*/ 5323975 h 5527489"/>
              <a:gd name="connsiteX11-23" fmla="*/ 133340 w 4464135"/>
              <a:gd name="connsiteY11-24" fmla="*/ 5327086 h 5527489"/>
              <a:gd name="connsiteX12-25" fmla="*/ 133984 w 4464135"/>
              <a:gd name="connsiteY12-26" fmla="*/ 5332949 h 5527489"/>
              <a:gd name="connsiteX13-27" fmla="*/ 133757 w 4464135"/>
              <a:gd name="connsiteY13-28" fmla="*/ 5338453 h 5527489"/>
              <a:gd name="connsiteX14-29" fmla="*/ 133642 w 4464135"/>
              <a:gd name="connsiteY14-30" fmla="*/ 5341205 h 5527489"/>
              <a:gd name="connsiteX15-31" fmla="*/ 133528 w 4464135"/>
              <a:gd name="connsiteY15-32" fmla="*/ 5343955 h 5527489"/>
              <a:gd name="connsiteX16-33" fmla="*/ 129702 w 4464135"/>
              <a:gd name="connsiteY16-34" fmla="*/ 5350770 h 5527489"/>
              <a:gd name="connsiteX17-35" fmla="*/ 127654 w 4464135"/>
              <a:gd name="connsiteY17-36" fmla="*/ 5391118 h 5527489"/>
              <a:gd name="connsiteX18-37" fmla="*/ 437166 w 4464135"/>
              <a:gd name="connsiteY18-38" fmla="*/ 5390825 h 5527489"/>
              <a:gd name="connsiteX19-39" fmla="*/ 4361989 w 4464135"/>
              <a:gd name="connsiteY19-40" fmla="*/ 5423001 h 5527489"/>
              <a:gd name="connsiteX20-41" fmla="*/ 4361934 w 4464135"/>
              <a:gd name="connsiteY20-42" fmla="*/ 5360605 h 5527489"/>
              <a:gd name="connsiteX21-43" fmla="*/ 4366408 w 4464135"/>
              <a:gd name="connsiteY21-44" fmla="*/ 5357656 h 5527489"/>
              <a:gd name="connsiteX22-45" fmla="*/ 4382934 w 4464135"/>
              <a:gd name="connsiteY22-46" fmla="*/ 5322350 h 5527489"/>
              <a:gd name="connsiteX23-47" fmla="*/ 4374510 w 4464135"/>
              <a:gd name="connsiteY23-48" fmla="*/ 5222590 h 5527489"/>
              <a:gd name="connsiteX24-49" fmla="*/ 4369069 w 4464135"/>
              <a:gd name="connsiteY24-50" fmla="*/ 5188458 h 5527489"/>
              <a:gd name="connsiteX25-51" fmla="*/ 4361749 w 4464135"/>
              <a:gd name="connsiteY25-52" fmla="*/ 5152192 h 5527489"/>
              <a:gd name="connsiteX26-53" fmla="*/ 4360344 w 4464135"/>
              <a:gd name="connsiteY26-54" fmla="*/ 3514588 h 5527489"/>
              <a:gd name="connsiteX27-55" fmla="*/ 4362268 w 4464135"/>
              <a:gd name="connsiteY27-56" fmla="*/ 3351901 h 5527489"/>
              <a:gd name="connsiteX28-57" fmla="*/ 4360797 w 4464135"/>
              <a:gd name="connsiteY28-58" fmla="*/ 3098530 h 5527489"/>
              <a:gd name="connsiteX29-59" fmla="*/ 4357491 w 4464135"/>
              <a:gd name="connsiteY29-60" fmla="*/ 2043190 h 5527489"/>
              <a:gd name="connsiteX30-61" fmla="*/ 4362007 w 4464135"/>
              <a:gd name="connsiteY30-62" fmla="*/ 1993394 h 5527489"/>
              <a:gd name="connsiteX31-63" fmla="*/ 4369324 w 4464135"/>
              <a:gd name="connsiteY31-64" fmla="*/ 1942792 h 5527489"/>
              <a:gd name="connsiteX32-65" fmla="*/ 4373445 w 4464135"/>
              <a:gd name="connsiteY32-66" fmla="*/ 1931983 h 5527489"/>
              <a:gd name="connsiteX33-67" fmla="*/ 4369904 w 4464135"/>
              <a:gd name="connsiteY33-68" fmla="*/ 1919375 h 5527489"/>
              <a:gd name="connsiteX34-69" fmla="*/ 4366438 w 4464135"/>
              <a:gd name="connsiteY34-70" fmla="*/ 1915628 h 5527489"/>
              <a:gd name="connsiteX35-71" fmla="*/ 4373274 w 4464135"/>
              <a:gd name="connsiteY35-72" fmla="*/ 1875376 h 5527489"/>
              <a:gd name="connsiteX36-73" fmla="*/ 4373462 w 4464135"/>
              <a:gd name="connsiteY36-74" fmla="*/ 1870510 h 5527489"/>
              <a:gd name="connsiteX37-75" fmla="*/ 4372457 w 4464135"/>
              <a:gd name="connsiteY37-76" fmla="*/ 1836963 h 5527489"/>
              <a:gd name="connsiteX38-77" fmla="*/ 4367384 w 4464135"/>
              <a:gd name="connsiteY38-78" fmla="*/ 1787067 h 5527489"/>
              <a:gd name="connsiteX39-79" fmla="*/ 4357392 w 4464135"/>
              <a:gd name="connsiteY39-80" fmla="*/ 1763484 h 5527489"/>
              <a:gd name="connsiteX40-81" fmla="*/ 4357338 w 4464135"/>
              <a:gd name="connsiteY40-82" fmla="*/ 1611519 h 5527489"/>
              <a:gd name="connsiteX41-83" fmla="*/ 4359378 w 4464135"/>
              <a:gd name="connsiteY41-84" fmla="*/ 1611278 h 5527489"/>
              <a:gd name="connsiteX42-85" fmla="*/ 4368831 w 4464135"/>
              <a:gd name="connsiteY42-86" fmla="*/ 1575879 h 5527489"/>
              <a:gd name="connsiteX43-87" fmla="*/ 4366353 w 4464135"/>
              <a:gd name="connsiteY43-88" fmla="*/ 1558579 h 5527489"/>
              <a:gd name="connsiteX44-89" fmla="*/ 4365772 w 4464135"/>
              <a:gd name="connsiteY44-90" fmla="*/ 1555555 h 5527489"/>
              <a:gd name="connsiteX45-91" fmla="*/ 4366786 w 4464135"/>
              <a:gd name="connsiteY45-92" fmla="*/ 1544308 h 5527489"/>
              <a:gd name="connsiteX46-93" fmla="*/ 4362899 w 4464135"/>
              <a:gd name="connsiteY46-94" fmla="*/ 1540075 h 5527489"/>
              <a:gd name="connsiteX47-95" fmla="*/ 4364466 w 4464135"/>
              <a:gd name="connsiteY47-96" fmla="*/ 1501984 h 5527489"/>
              <a:gd name="connsiteX48-97" fmla="*/ 4374781 w 4464135"/>
              <a:gd name="connsiteY48-98" fmla="*/ 1429386 h 5527489"/>
              <a:gd name="connsiteX49-99" fmla="*/ 4379021 w 4464135"/>
              <a:gd name="connsiteY49-100" fmla="*/ 1418198 h 5527489"/>
              <a:gd name="connsiteX50-101" fmla="*/ 4385733 w 4464135"/>
              <a:gd name="connsiteY50-102" fmla="*/ 1344176 h 5527489"/>
              <a:gd name="connsiteX51-103" fmla="*/ 4393050 w 4464135"/>
              <a:gd name="connsiteY51-104" fmla="*/ 1293576 h 5527489"/>
              <a:gd name="connsiteX52-105" fmla="*/ 4397172 w 4464135"/>
              <a:gd name="connsiteY52-106" fmla="*/ 1282767 h 5527489"/>
              <a:gd name="connsiteX53-107" fmla="*/ 4393630 w 4464135"/>
              <a:gd name="connsiteY53-108" fmla="*/ 1270159 h 5527489"/>
              <a:gd name="connsiteX54-109" fmla="*/ 4390164 w 4464135"/>
              <a:gd name="connsiteY54-110" fmla="*/ 1266412 h 5527489"/>
              <a:gd name="connsiteX55-111" fmla="*/ 4397000 w 4464135"/>
              <a:gd name="connsiteY55-112" fmla="*/ 1226161 h 5527489"/>
              <a:gd name="connsiteX56-113" fmla="*/ 4397188 w 4464135"/>
              <a:gd name="connsiteY56-114" fmla="*/ 1221294 h 5527489"/>
              <a:gd name="connsiteX57-115" fmla="*/ 4396182 w 4464135"/>
              <a:gd name="connsiteY57-116" fmla="*/ 1187746 h 5527489"/>
              <a:gd name="connsiteX58-117" fmla="*/ 4391111 w 4464135"/>
              <a:gd name="connsiteY58-118" fmla="*/ 1137852 h 5527489"/>
              <a:gd name="connsiteX59-119" fmla="*/ 4379410 w 4464135"/>
              <a:gd name="connsiteY59-120" fmla="*/ 1086079 h 5527489"/>
              <a:gd name="connsiteX60-121" fmla="*/ 4374651 w 4464135"/>
              <a:gd name="connsiteY60-122" fmla="*/ 1056187 h 5527489"/>
              <a:gd name="connsiteX61-123" fmla="*/ 4369192 w 4464135"/>
              <a:gd name="connsiteY61-124" fmla="*/ 1035394 h 5527489"/>
              <a:gd name="connsiteX62-125" fmla="*/ 4366037 w 4464135"/>
              <a:gd name="connsiteY62-126" fmla="*/ 977321 h 5527489"/>
              <a:gd name="connsiteX63-127" fmla="*/ 4365298 w 4464135"/>
              <a:gd name="connsiteY63-128" fmla="*/ 878910 h 5527489"/>
              <a:gd name="connsiteX64-129" fmla="*/ 4359179 w 4464135"/>
              <a:gd name="connsiteY64-130" fmla="*/ 843099 h 5527489"/>
              <a:gd name="connsiteX65-131" fmla="*/ 4357064 w 4464135"/>
              <a:gd name="connsiteY65-132" fmla="*/ 842319 h 5527489"/>
              <a:gd name="connsiteX66-133" fmla="*/ 4357024 w 4464135"/>
              <a:gd name="connsiteY66-134" fmla="*/ 730776 h 5527489"/>
              <a:gd name="connsiteX67-135" fmla="*/ 4358180 w 4464135"/>
              <a:gd name="connsiteY67-136" fmla="*/ 722932 h 5527489"/>
              <a:gd name="connsiteX68-137" fmla="*/ 4358986 w 4464135"/>
              <a:gd name="connsiteY68-138" fmla="*/ 699074 h 5527489"/>
              <a:gd name="connsiteX69-139" fmla="*/ 4357012 w 4464135"/>
              <a:gd name="connsiteY69-140" fmla="*/ 694354 h 5527489"/>
              <a:gd name="connsiteX70-141" fmla="*/ 4356929 w 4464135"/>
              <a:gd name="connsiteY70-142" fmla="*/ 463022 h 5527489"/>
              <a:gd name="connsiteX71-143" fmla="*/ 4357361 w 4464135"/>
              <a:gd name="connsiteY71-144" fmla="*/ 458820 h 5527489"/>
              <a:gd name="connsiteX72-145" fmla="*/ 4358850 w 4464135"/>
              <a:gd name="connsiteY72-146" fmla="*/ 430294 h 5527489"/>
              <a:gd name="connsiteX73-147" fmla="*/ 4356901 w 4464135"/>
              <a:gd name="connsiteY73-148" fmla="*/ 384022 h 5527489"/>
              <a:gd name="connsiteX74-149" fmla="*/ 4356869 w 4464135"/>
              <a:gd name="connsiteY74-150" fmla="*/ 292755 h 5527489"/>
              <a:gd name="connsiteX75-151" fmla="*/ 4359016 w 4464135"/>
              <a:gd name="connsiteY75-152" fmla="*/ 269031 h 5527489"/>
              <a:gd name="connsiteX76-153" fmla="*/ 4377926 w 4464135"/>
              <a:gd name="connsiteY76-154" fmla="*/ 210368 h 5527489"/>
              <a:gd name="connsiteX77-155" fmla="*/ 4359829 w 4464135"/>
              <a:gd name="connsiteY77-156" fmla="*/ 179833 h 5527489"/>
              <a:gd name="connsiteX78-157" fmla="*/ 4356828 w 4464135"/>
              <a:gd name="connsiteY78-158" fmla="*/ 178286 h 5527489"/>
              <a:gd name="connsiteX79-159" fmla="*/ 4356816 w 4464135"/>
              <a:gd name="connsiteY79-160" fmla="*/ 146560 h 5527489"/>
              <a:gd name="connsiteX80-161" fmla="*/ 4327879 w 4464135"/>
              <a:gd name="connsiteY80-162" fmla="*/ 126396 h 5527489"/>
              <a:gd name="connsiteX81-163" fmla="*/ 3955693 w 4464135"/>
              <a:gd name="connsiteY81-164" fmla="*/ 126880 h 5527489"/>
              <a:gd name="connsiteX82-165" fmla="*/ 3128578 w 4464135"/>
              <a:gd name="connsiteY82-166" fmla="*/ 118244 h 5527489"/>
              <a:gd name="connsiteX83-167" fmla="*/ 134086 w 4464135"/>
              <a:gd name="connsiteY83-168" fmla="*/ 114630 h 5527489"/>
              <a:gd name="connsiteX84-169" fmla="*/ 0 w 4464135"/>
              <a:gd name="connsiteY84-170" fmla="*/ 0 h 5527489"/>
              <a:gd name="connsiteX85-171" fmla="*/ 4464135 w 4464135"/>
              <a:gd name="connsiteY85-172" fmla="*/ 11587 h 5527489"/>
              <a:gd name="connsiteX86-173" fmla="*/ 4464135 w 4464135"/>
              <a:gd name="connsiteY86-174" fmla="*/ 5527489 h 5527489"/>
              <a:gd name="connsiteX87-175" fmla="*/ 6628 w 4464135"/>
              <a:gd name="connsiteY87-176" fmla="*/ 5527489 h 5527489"/>
              <a:gd name="connsiteX88" fmla="*/ 0 w 4464135"/>
              <a:gd name="connsiteY88" fmla="*/ 0 h 5527489"/>
              <a:gd name="connsiteX0-177" fmla="*/ 139379 w 4469428"/>
              <a:gd name="connsiteY0-178" fmla="*/ 114630 h 5528158"/>
              <a:gd name="connsiteX1-179" fmla="*/ 130663 w 4469428"/>
              <a:gd name="connsiteY1-180" fmla="*/ 3951492 h 5528158"/>
              <a:gd name="connsiteX2-181" fmla="*/ 134857 w 4469428"/>
              <a:gd name="connsiteY2-182" fmla="*/ 5227536 h 5528158"/>
              <a:gd name="connsiteX3-183" fmla="*/ 133033 w 4469428"/>
              <a:gd name="connsiteY3-184" fmla="*/ 5291186 h 5528158"/>
              <a:gd name="connsiteX4-185" fmla="*/ 134659 w 4469428"/>
              <a:gd name="connsiteY4-186" fmla="*/ 5294657 h 5528158"/>
              <a:gd name="connsiteX5-187" fmla="*/ 134546 w 4469428"/>
              <a:gd name="connsiteY5-188" fmla="*/ 5297410 h 5528158"/>
              <a:gd name="connsiteX6-189" fmla="*/ 135303 w 4469428"/>
              <a:gd name="connsiteY6-190" fmla="*/ 5300520 h 5528158"/>
              <a:gd name="connsiteX7-191" fmla="*/ 136590 w 4469428"/>
              <a:gd name="connsiteY7-192" fmla="*/ 5312248 h 5528158"/>
              <a:gd name="connsiteX8-193" fmla="*/ 137346 w 4469428"/>
              <a:gd name="connsiteY8-194" fmla="*/ 5315359 h 5528158"/>
              <a:gd name="connsiteX9-195" fmla="*/ 137990 w 4469428"/>
              <a:gd name="connsiteY9-196" fmla="*/ 5321222 h 5528158"/>
              <a:gd name="connsiteX10-197" fmla="*/ 137876 w 4469428"/>
              <a:gd name="connsiteY10-198" fmla="*/ 5323975 h 5528158"/>
              <a:gd name="connsiteX11-199" fmla="*/ 138633 w 4469428"/>
              <a:gd name="connsiteY11-200" fmla="*/ 5327086 h 5528158"/>
              <a:gd name="connsiteX12-201" fmla="*/ 139277 w 4469428"/>
              <a:gd name="connsiteY12-202" fmla="*/ 5332949 h 5528158"/>
              <a:gd name="connsiteX13-203" fmla="*/ 139050 w 4469428"/>
              <a:gd name="connsiteY13-204" fmla="*/ 5338453 h 5528158"/>
              <a:gd name="connsiteX14-205" fmla="*/ 138935 w 4469428"/>
              <a:gd name="connsiteY14-206" fmla="*/ 5341205 h 5528158"/>
              <a:gd name="connsiteX15-207" fmla="*/ 138821 w 4469428"/>
              <a:gd name="connsiteY15-208" fmla="*/ 5343955 h 5528158"/>
              <a:gd name="connsiteX16-209" fmla="*/ 134995 w 4469428"/>
              <a:gd name="connsiteY16-210" fmla="*/ 5350770 h 5528158"/>
              <a:gd name="connsiteX17-211" fmla="*/ 132947 w 4469428"/>
              <a:gd name="connsiteY17-212" fmla="*/ 5391118 h 5528158"/>
              <a:gd name="connsiteX18-213" fmla="*/ 442459 w 4469428"/>
              <a:gd name="connsiteY18-214" fmla="*/ 5390825 h 5528158"/>
              <a:gd name="connsiteX19-215" fmla="*/ 4367282 w 4469428"/>
              <a:gd name="connsiteY19-216" fmla="*/ 5423001 h 5528158"/>
              <a:gd name="connsiteX20-217" fmla="*/ 4367227 w 4469428"/>
              <a:gd name="connsiteY20-218" fmla="*/ 5360605 h 5528158"/>
              <a:gd name="connsiteX21-219" fmla="*/ 4371701 w 4469428"/>
              <a:gd name="connsiteY21-220" fmla="*/ 5357656 h 5528158"/>
              <a:gd name="connsiteX22-221" fmla="*/ 4388227 w 4469428"/>
              <a:gd name="connsiteY22-222" fmla="*/ 5322350 h 5528158"/>
              <a:gd name="connsiteX23-223" fmla="*/ 4379803 w 4469428"/>
              <a:gd name="connsiteY23-224" fmla="*/ 5222590 h 5528158"/>
              <a:gd name="connsiteX24-225" fmla="*/ 4374362 w 4469428"/>
              <a:gd name="connsiteY24-226" fmla="*/ 5188458 h 5528158"/>
              <a:gd name="connsiteX25-227" fmla="*/ 4367042 w 4469428"/>
              <a:gd name="connsiteY25-228" fmla="*/ 5152192 h 5528158"/>
              <a:gd name="connsiteX26-229" fmla="*/ 4365637 w 4469428"/>
              <a:gd name="connsiteY26-230" fmla="*/ 3514588 h 5528158"/>
              <a:gd name="connsiteX27-231" fmla="*/ 4367561 w 4469428"/>
              <a:gd name="connsiteY27-232" fmla="*/ 3351901 h 5528158"/>
              <a:gd name="connsiteX28-233" fmla="*/ 4366090 w 4469428"/>
              <a:gd name="connsiteY28-234" fmla="*/ 3098530 h 5528158"/>
              <a:gd name="connsiteX29-235" fmla="*/ 4362784 w 4469428"/>
              <a:gd name="connsiteY29-236" fmla="*/ 2043190 h 5528158"/>
              <a:gd name="connsiteX30-237" fmla="*/ 4367300 w 4469428"/>
              <a:gd name="connsiteY30-238" fmla="*/ 1993394 h 5528158"/>
              <a:gd name="connsiteX31-239" fmla="*/ 4374617 w 4469428"/>
              <a:gd name="connsiteY31-240" fmla="*/ 1942792 h 5528158"/>
              <a:gd name="connsiteX32-241" fmla="*/ 4378738 w 4469428"/>
              <a:gd name="connsiteY32-242" fmla="*/ 1931983 h 5528158"/>
              <a:gd name="connsiteX33-243" fmla="*/ 4375197 w 4469428"/>
              <a:gd name="connsiteY33-244" fmla="*/ 1919375 h 5528158"/>
              <a:gd name="connsiteX34-245" fmla="*/ 4371731 w 4469428"/>
              <a:gd name="connsiteY34-246" fmla="*/ 1915628 h 5528158"/>
              <a:gd name="connsiteX35-247" fmla="*/ 4378567 w 4469428"/>
              <a:gd name="connsiteY35-248" fmla="*/ 1875376 h 5528158"/>
              <a:gd name="connsiteX36-249" fmla="*/ 4378755 w 4469428"/>
              <a:gd name="connsiteY36-250" fmla="*/ 1870510 h 5528158"/>
              <a:gd name="connsiteX37-251" fmla="*/ 4377750 w 4469428"/>
              <a:gd name="connsiteY37-252" fmla="*/ 1836963 h 5528158"/>
              <a:gd name="connsiteX38-253" fmla="*/ 4372677 w 4469428"/>
              <a:gd name="connsiteY38-254" fmla="*/ 1787067 h 5528158"/>
              <a:gd name="connsiteX39-255" fmla="*/ 4362685 w 4469428"/>
              <a:gd name="connsiteY39-256" fmla="*/ 1763484 h 5528158"/>
              <a:gd name="connsiteX40-257" fmla="*/ 4362631 w 4469428"/>
              <a:gd name="connsiteY40-258" fmla="*/ 1611519 h 5528158"/>
              <a:gd name="connsiteX41-259" fmla="*/ 4364671 w 4469428"/>
              <a:gd name="connsiteY41-260" fmla="*/ 1611278 h 5528158"/>
              <a:gd name="connsiteX42-261" fmla="*/ 4374124 w 4469428"/>
              <a:gd name="connsiteY42-262" fmla="*/ 1575879 h 5528158"/>
              <a:gd name="connsiteX43-263" fmla="*/ 4371646 w 4469428"/>
              <a:gd name="connsiteY43-264" fmla="*/ 1558579 h 5528158"/>
              <a:gd name="connsiteX44-265" fmla="*/ 4371065 w 4469428"/>
              <a:gd name="connsiteY44-266" fmla="*/ 1555555 h 5528158"/>
              <a:gd name="connsiteX45-267" fmla="*/ 4372079 w 4469428"/>
              <a:gd name="connsiteY45-268" fmla="*/ 1544308 h 5528158"/>
              <a:gd name="connsiteX46-269" fmla="*/ 4368192 w 4469428"/>
              <a:gd name="connsiteY46-270" fmla="*/ 1540075 h 5528158"/>
              <a:gd name="connsiteX47-271" fmla="*/ 4369759 w 4469428"/>
              <a:gd name="connsiteY47-272" fmla="*/ 1501984 h 5528158"/>
              <a:gd name="connsiteX48-273" fmla="*/ 4380074 w 4469428"/>
              <a:gd name="connsiteY48-274" fmla="*/ 1429386 h 5528158"/>
              <a:gd name="connsiteX49-275" fmla="*/ 4384314 w 4469428"/>
              <a:gd name="connsiteY49-276" fmla="*/ 1418198 h 5528158"/>
              <a:gd name="connsiteX50-277" fmla="*/ 4391026 w 4469428"/>
              <a:gd name="connsiteY50-278" fmla="*/ 1344176 h 5528158"/>
              <a:gd name="connsiteX51-279" fmla="*/ 4398343 w 4469428"/>
              <a:gd name="connsiteY51-280" fmla="*/ 1293576 h 5528158"/>
              <a:gd name="connsiteX52-281" fmla="*/ 4402465 w 4469428"/>
              <a:gd name="connsiteY52-282" fmla="*/ 1282767 h 5528158"/>
              <a:gd name="connsiteX53-283" fmla="*/ 4398923 w 4469428"/>
              <a:gd name="connsiteY53-284" fmla="*/ 1270159 h 5528158"/>
              <a:gd name="connsiteX54-285" fmla="*/ 4395457 w 4469428"/>
              <a:gd name="connsiteY54-286" fmla="*/ 1266412 h 5528158"/>
              <a:gd name="connsiteX55-287" fmla="*/ 4402293 w 4469428"/>
              <a:gd name="connsiteY55-288" fmla="*/ 1226161 h 5528158"/>
              <a:gd name="connsiteX56-289" fmla="*/ 4402481 w 4469428"/>
              <a:gd name="connsiteY56-290" fmla="*/ 1221294 h 5528158"/>
              <a:gd name="connsiteX57-291" fmla="*/ 4401475 w 4469428"/>
              <a:gd name="connsiteY57-292" fmla="*/ 1187746 h 5528158"/>
              <a:gd name="connsiteX58-293" fmla="*/ 4396404 w 4469428"/>
              <a:gd name="connsiteY58-294" fmla="*/ 1137852 h 5528158"/>
              <a:gd name="connsiteX59-295" fmla="*/ 4384703 w 4469428"/>
              <a:gd name="connsiteY59-296" fmla="*/ 1086079 h 5528158"/>
              <a:gd name="connsiteX60-297" fmla="*/ 4379944 w 4469428"/>
              <a:gd name="connsiteY60-298" fmla="*/ 1056187 h 5528158"/>
              <a:gd name="connsiteX61-299" fmla="*/ 4374485 w 4469428"/>
              <a:gd name="connsiteY61-300" fmla="*/ 1035394 h 5528158"/>
              <a:gd name="connsiteX62-301" fmla="*/ 4371330 w 4469428"/>
              <a:gd name="connsiteY62-302" fmla="*/ 977321 h 5528158"/>
              <a:gd name="connsiteX63-303" fmla="*/ 4370591 w 4469428"/>
              <a:gd name="connsiteY63-304" fmla="*/ 878910 h 5528158"/>
              <a:gd name="connsiteX64-305" fmla="*/ 4364472 w 4469428"/>
              <a:gd name="connsiteY64-306" fmla="*/ 843099 h 5528158"/>
              <a:gd name="connsiteX65-307" fmla="*/ 4362357 w 4469428"/>
              <a:gd name="connsiteY65-308" fmla="*/ 842319 h 5528158"/>
              <a:gd name="connsiteX66-309" fmla="*/ 4362317 w 4469428"/>
              <a:gd name="connsiteY66-310" fmla="*/ 730776 h 5528158"/>
              <a:gd name="connsiteX67-311" fmla="*/ 4363473 w 4469428"/>
              <a:gd name="connsiteY67-312" fmla="*/ 722932 h 5528158"/>
              <a:gd name="connsiteX68-313" fmla="*/ 4364279 w 4469428"/>
              <a:gd name="connsiteY68-314" fmla="*/ 699074 h 5528158"/>
              <a:gd name="connsiteX69-315" fmla="*/ 4362305 w 4469428"/>
              <a:gd name="connsiteY69-316" fmla="*/ 694354 h 5528158"/>
              <a:gd name="connsiteX70-317" fmla="*/ 4362222 w 4469428"/>
              <a:gd name="connsiteY70-318" fmla="*/ 463022 h 5528158"/>
              <a:gd name="connsiteX71-319" fmla="*/ 4362654 w 4469428"/>
              <a:gd name="connsiteY71-320" fmla="*/ 458820 h 5528158"/>
              <a:gd name="connsiteX72-321" fmla="*/ 4364143 w 4469428"/>
              <a:gd name="connsiteY72-322" fmla="*/ 430294 h 5528158"/>
              <a:gd name="connsiteX73-323" fmla="*/ 4362194 w 4469428"/>
              <a:gd name="connsiteY73-324" fmla="*/ 384022 h 5528158"/>
              <a:gd name="connsiteX74-325" fmla="*/ 4362162 w 4469428"/>
              <a:gd name="connsiteY74-326" fmla="*/ 292755 h 5528158"/>
              <a:gd name="connsiteX75-327" fmla="*/ 4364309 w 4469428"/>
              <a:gd name="connsiteY75-328" fmla="*/ 269031 h 5528158"/>
              <a:gd name="connsiteX76-329" fmla="*/ 4383219 w 4469428"/>
              <a:gd name="connsiteY76-330" fmla="*/ 210368 h 5528158"/>
              <a:gd name="connsiteX77-331" fmla="*/ 4365122 w 4469428"/>
              <a:gd name="connsiteY77-332" fmla="*/ 179833 h 5528158"/>
              <a:gd name="connsiteX78-333" fmla="*/ 4362121 w 4469428"/>
              <a:gd name="connsiteY78-334" fmla="*/ 178286 h 5528158"/>
              <a:gd name="connsiteX79-335" fmla="*/ 4362109 w 4469428"/>
              <a:gd name="connsiteY79-336" fmla="*/ 146560 h 5528158"/>
              <a:gd name="connsiteX80-337" fmla="*/ 4333172 w 4469428"/>
              <a:gd name="connsiteY80-338" fmla="*/ 126396 h 5528158"/>
              <a:gd name="connsiteX81-339" fmla="*/ 3960986 w 4469428"/>
              <a:gd name="connsiteY81-340" fmla="*/ 126880 h 5528158"/>
              <a:gd name="connsiteX82-341" fmla="*/ 3133871 w 4469428"/>
              <a:gd name="connsiteY82-342" fmla="*/ 118244 h 5528158"/>
              <a:gd name="connsiteX83-343" fmla="*/ 139379 w 4469428"/>
              <a:gd name="connsiteY83-344" fmla="*/ 114630 h 5528158"/>
              <a:gd name="connsiteX84-345" fmla="*/ 5293 w 4469428"/>
              <a:gd name="connsiteY84-346" fmla="*/ 0 h 5528158"/>
              <a:gd name="connsiteX85-347" fmla="*/ 4469428 w 4469428"/>
              <a:gd name="connsiteY85-348" fmla="*/ 11587 h 5528158"/>
              <a:gd name="connsiteX86-349" fmla="*/ 4469428 w 4469428"/>
              <a:gd name="connsiteY86-350" fmla="*/ 5527489 h 5528158"/>
              <a:gd name="connsiteX87-351" fmla="*/ 0 w 4469428"/>
              <a:gd name="connsiteY87-352" fmla="*/ 5528158 h 5528158"/>
              <a:gd name="connsiteX88-353" fmla="*/ 5293 w 4469428"/>
              <a:gd name="connsiteY88-354" fmla="*/ 0 h 55281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  <a:cxn ang="0">
                <a:pos x="connsiteX41-83" y="connsiteY41-84"/>
              </a:cxn>
              <a:cxn ang="0">
                <a:pos x="connsiteX42-85" y="connsiteY42-86"/>
              </a:cxn>
              <a:cxn ang="0">
                <a:pos x="connsiteX43-87" y="connsiteY43-88"/>
              </a:cxn>
              <a:cxn ang="0">
                <a:pos x="connsiteX44-89" y="connsiteY44-90"/>
              </a:cxn>
              <a:cxn ang="0">
                <a:pos x="connsiteX45-91" y="connsiteY45-92"/>
              </a:cxn>
              <a:cxn ang="0">
                <a:pos x="connsiteX46-93" y="connsiteY46-94"/>
              </a:cxn>
              <a:cxn ang="0">
                <a:pos x="connsiteX47-95" y="connsiteY47-96"/>
              </a:cxn>
              <a:cxn ang="0">
                <a:pos x="connsiteX48-97" y="connsiteY48-98"/>
              </a:cxn>
              <a:cxn ang="0">
                <a:pos x="connsiteX49-99" y="connsiteY49-100"/>
              </a:cxn>
              <a:cxn ang="0">
                <a:pos x="connsiteX50-101" y="connsiteY50-102"/>
              </a:cxn>
              <a:cxn ang="0">
                <a:pos x="connsiteX51-103" y="connsiteY51-104"/>
              </a:cxn>
              <a:cxn ang="0">
                <a:pos x="connsiteX52-105" y="connsiteY52-106"/>
              </a:cxn>
              <a:cxn ang="0">
                <a:pos x="connsiteX53-107" y="connsiteY53-108"/>
              </a:cxn>
              <a:cxn ang="0">
                <a:pos x="connsiteX54-109" y="connsiteY54-110"/>
              </a:cxn>
              <a:cxn ang="0">
                <a:pos x="connsiteX55-111" y="connsiteY55-112"/>
              </a:cxn>
              <a:cxn ang="0">
                <a:pos x="connsiteX56-113" y="connsiteY56-114"/>
              </a:cxn>
              <a:cxn ang="0">
                <a:pos x="connsiteX57-115" y="connsiteY57-116"/>
              </a:cxn>
              <a:cxn ang="0">
                <a:pos x="connsiteX58-117" y="connsiteY58-118"/>
              </a:cxn>
              <a:cxn ang="0">
                <a:pos x="connsiteX59-119" y="connsiteY59-120"/>
              </a:cxn>
              <a:cxn ang="0">
                <a:pos x="connsiteX60-121" y="connsiteY60-122"/>
              </a:cxn>
              <a:cxn ang="0">
                <a:pos x="connsiteX61-123" y="connsiteY61-124"/>
              </a:cxn>
              <a:cxn ang="0">
                <a:pos x="connsiteX62-125" y="connsiteY62-126"/>
              </a:cxn>
              <a:cxn ang="0">
                <a:pos x="connsiteX63-127" y="connsiteY63-128"/>
              </a:cxn>
              <a:cxn ang="0">
                <a:pos x="connsiteX64-129" y="connsiteY64-130"/>
              </a:cxn>
              <a:cxn ang="0">
                <a:pos x="connsiteX65-131" y="connsiteY65-132"/>
              </a:cxn>
              <a:cxn ang="0">
                <a:pos x="connsiteX66-133" y="connsiteY66-134"/>
              </a:cxn>
              <a:cxn ang="0">
                <a:pos x="connsiteX67-135" y="connsiteY67-136"/>
              </a:cxn>
              <a:cxn ang="0">
                <a:pos x="connsiteX68-137" y="connsiteY68-138"/>
              </a:cxn>
              <a:cxn ang="0">
                <a:pos x="connsiteX69-139" y="connsiteY69-140"/>
              </a:cxn>
              <a:cxn ang="0">
                <a:pos x="connsiteX70-141" y="connsiteY70-142"/>
              </a:cxn>
              <a:cxn ang="0">
                <a:pos x="connsiteX71-143" y="connsiteY71-144"/>
              </a:cxn>
              <a:cxn ang="0">
                <a:pos x="connsiteX72-145" y="connsiteY72-146"/>
              </a:cxn>
              <a:cxn ang="0">
                <a:pos x="connsiteX73-147" y="connsiteY73-148"/>
              </a:cxn>
              <a:cxn ang="0">
                <a:pos x="connsiteX74-149" y="connsiteY74-150"/>
              </a:cxn>
              <a:cxn ang="0">
                <a:pos x="connsiteX75-151" y="connsiteY75-152"/>
              </a:cxn>
              <a:cxn ang="0">
                <a:pos x="connsiteX76-153" y="connsiteY76-154"/>
              </a:cxn>
              <a:cxn ang="0">
                <a:pos x="connsiteX77-155" y="connsiteY77-156"/>
              </a:cxn>
              <a:cxn ang="0">
                <a:pos x="connsiteX78-157" y="connsiteY78-158"/>
              </a:cxn>
              <a:cxn ang="0">
                <a:pos x="connsiteX79-159" y="connsiteY79-160"/>
              </a:cxn>
              <a:cxn ang="0">
                <a:pos x="connsiteX80-161" y="connsiteY80-162"/>
              </a:cxn>
              <a:cxn ang="0">
                <a:pos x="connsiteX81-163" y="connsiteY81-164"/>
              </a:cxn>
              <a:cxn ang="0">
                <a:pos x="connsiteX82-165" y="connsiteY82-166"/>
              </a:cxn>
              <a:cxn ang="0">
                <a:pos x="connsiteX83-167" y="connsiteY83-168"/>
              </a:cxn>
              <a:cxn ang="0">
                <a:pos x="connsiteX84-169" y="connsiteY84-170"/>
              </a:cxn>
              <a:cxn ang="0">
                <a:pos x="connsiteX85-171" y="connsiteY85-172"/>
              </a:cxn>
              <a:cxn ang="0">
                <a:pos x="connsiteX86-173" y="connsiteY86-174"/>
              </a:cxn>
              <a:cxn ang="0">
                <a:pos x="connsiteX87-175" y="connsiteY87-176"/>
              </a:cxn>
              <a:cxn ang="0">
                <a:pos x="connsiteX88-353" y="connsiteY88-354"/>
              </a:cxn>
            </a:cxnLst>
            <a:rect l="l" t="t" r="r" b="b"/>
            <a:pathLst>
              <a:path w="4469428" h="5528158">
                <a:moveTo>
                  <a:pt x="139379" y="114630"/>
                </a:moveTo>
                <a:cubicBezTo>
                  <a:pt x="136474" y="1393584"/>
                  <a:pt x="133568" y="2672538"/>
                  <a:pt x="130663" y="3951492"/>
                </a:cubicBezTo>
                <a:lnTo>
                  <a:pt x="134857" y="5227536"/>
                </a:lnTo>
                <a:lnTo>
                  <a:pt x="133033" y="5291186"/>
                </a:lnTo>
                <a:cubicBezTo>
                  <a:pt x="132165" y="5293735"/>
                  <a:pt x="134303" y="5293191"/>
                  <a:pt x="134659" y="5294657"/>
                </a:cubicBezTo>
                <a:cubicBezTo>
                  <a:pt x="134818" y="5295314"/>
                  <a:pt x="134461" y="5296645"/>
                  <a:pt x="134546" y="5297410"/>
                </a:cubicBezTo>
                <a:cubicBezTo>
                  <a:pt x="134680" y="5298621"/>
                  <a:pt x="135050" y="5299484"/>
                  <a:pt x="135303" y="5300520"/>
                </a:cubicBezTo>
                <a:cubicBezTo>
                  <a:pt x="134955" y="5308925"/>
                  <a:pt x="134756" y="5304714"/>
                  <a:pt x="136590" y="5312248"/>
                </a:cubicBezTo>
                <a:lnTo>
                  <a:pt x="137346" y="5315359"/>
                </a:lnTo>
                <a:cubicBezTo>
                  <a:pt x="137085" y="5321668"/>
                  <a:pt x="137212" y="5314126"/>
                  <a:pt x="137990" y="5321222"/>
                </a:cubicBezTo>
                <a:cubicBezTo>
                  <a:pt x="138073" y="5321988"/>
                  <a:pt x="137792" y="5323209"/>
                  <a:pt x="137876" y="5323975"/>
                </a:cubicBezTo>
                <a:cubicBezTo>
                  <a:pt x="138009" y="5325186"/>
                  <a:pt x="138382" y="5326048"/>
                  <a:pt x="138633" y="5327086"/>
                </a:cubicBezTo>
                <a:cubicBezTo>
                  <a:pt x="138285" y="5335497"/>
                  <a:pt x="138636" y="5322525"/>
                  <a:pt x="139277" y="5332949"/>
                </a:cubicBezTo>
                <a:cubicBezTo>
                  <a:pt x="139376" y="5334574"/>
                  <a:pt x="139125" y="5336619"/>
                  <a:pt x="139050" y="5338453"/>
                </a:cubicBezTo>
                <a:cubicBezTo>
                  <a:pt x="139012" y="5339370"/>
                  <a:pt x="138973" y="5340288"/>
                  <a:pt x="138935" y="5341205"/>
                </a:cubicBezTo>
                <a:cubicBezTo>
                  <a:pt x="138896" y="5342122"/>
                  <a:pt x="139287" y="5342828"/>
                  <a:pt x="138821" y="5343955"/>
                </a:cubicBezTo>
                <a:lnTo>
                  <a:pt x="134995" y="5350770"/>
                </a:lnTo>
                <a:cubicBezTo>
                  <a:pt x="134312" y="5364219"/>
                  <a:pt x="133630" y="5377669"/>
                  <a:pt x="132947" y="5391118"/>
                </a:cubicBezTo>
                <a:lnTo>
                  <a:pt x="442459" y="5390825"/>
                </a:lnTo>
                <a:lnTo>
                  <a:pt x="4367282" y="5423001"/>
                </a:lnTo>
                <a:cubicBezTo>
                  <a:pt x="4370202" y="5399252"/>
                  <a:pt x="4367245" y="5381403"/>
                  <a:pt x="4367227" y="5360605"/>
                </a:cubicBezTo>
                <a:lnTo>
                  <a:pt x="4371701" y="5357656"/>
                </a:lnTo>
                <a:cubicBezTo>
                  <a:pt x="4379637" y="5348721"/>
                  <a:pt x="4388234" y="5329909"/>
                  <a:pt x="4388227" y="5322350"/>
                </a:cubicBezTo>
                <a:cubicBezTo>
                  <a:pt x="4367368" y="5279378"/>
                  <a:pt x="4382114" y="5244904"/>
                  <a:pt x="4379803" y="5222590"/>
                </a:cubicBezTo>
                <a:cubicBezTo>
                  <a:pt x="4377491" y="5200274"/>
                  <a:pt x="4380559" y="5196016"/>
                  <a:pt x="4374362" y="5188458"/>
                </a:cubicBezTo>
                <a:lnTo>
                  <a:pt x="4367042" y="5152192"/>
                </a:lnTo>
                <a:cubicBezTo>
                  <a:pt x="4366574" y="4606324"/>
                  <a:pt x="4366105" y="4060456"/>
                  <a:pt x="4365637" y="3514588"/>
                </a:cubicBezTo>
                <a:cubicBezTo>
                  <a:pt x="4371865" y="3495812"/>
                  <a:pt x="4373799" y="3345640"/>
                  <a:pt x="4367561" y="3351901"/>
                </a:cubicBezTo>
                <a:cubicBezTo>
                  <a:pt x="4366094" y="3273341"/>
                  <a:pt x="4367556" y="3177091"/>
                  <a:pt x="4366090" y="3098530"/>
                </a:cubicBezTo>
                <a:cubicBezTo>
                  <a:pt x="4350280" y="2752657"/>
                  <a:pt x="4363886" y="2394970"/>
                  <a:pt x="4362784" y="2043190"/>
                </a:cubicBezTo>
                <a:lnTo>
                  <a:pt x="4367300" y="1993394"/>
                </a:lnTo>
                <a:lnTo>
                  <a:pt x="4374617" y="1942792"/>
                </a:lnTo>
                <a:lnTo>
                  <a:pt x="4378738" y="1931983"/>
                </a:lnTo>
                <a:lnTo>
                  <a:pt x="4375197" y="1919375"/>
                </a:lnTo>
                <a:cubicBezTo>
                  <a:pt x="4374156" y="1917827"/>
                  <a:pt x="4372987" y="1916564"/>
                  <a:pt x="4371731" y="1915628"/>
                </a:cubicBezTo>
                <a:lnTo>
                  <a:pt x="4378567" y="1875376"/>
                </a:lnTo>
                <a:cubicBezTo>
                  <a:pt x="4378630" y="1873754"/>
                  <a:pt x="4378692" y="1872132"/>
                  <a:pt x="4378755" y="1870510"/>
                </a:cubicBezTo>
                <a:lnTo>
                  <a:pt x="4377750" y="1836963"/>
                </a:lnTo>
                <a:lnTo>
                  <a:pt x="4372677" y="1787067"/>
                </a:lnTo>
                <a:lnTo>
                  <a:pt x="4362685" y="1763484"/>
                </a:lnTo>
                <a:lnTo>
                  <a:pt x="4362631" y="1611519"/>
                </a:lnTo>
                <a:lnTo>
                  <a:pt x="4364671" y="1611278"/>
                </a:lnTo>
                <a:cubicBezTo>
                  <a:pt x="4366758" y="1602131"/>
                  <a:pt x="4359453" y="1573438"/>
                  <a:pt x="4374124" y="1575879"/>
                </a:cubicBezTo>
                <a:cubicBezTo>
                  <a:pt x="4373751" y="1570076"/>
                  <a:pt x="4372775" y="1564350"/>
                  <a:pt x="4371646" y="1558579"/>
                </a:cubicBezTo>
                <a:cubicBezTo>
                  <a:pt x="4371453" y="1557570"/>
                  <a:pt x="4371259" y="1556563"/>
                  <a:pt x="4371065" y="1555555"/>
                </a:cubicBezTo>
                <a:lnTo>
                  <a:pt x="4372079" y="1544308"/>
                </a:lnTo>
                <a:lnTo>
                  <a:pt x="4368192" y="1540075"/>
                </a:lnTo>
                <a:cubicBezTo>
                  <a:pt x="4368714" y="1527378"/>
                  <a:pt x="4369237" y="1514681"/>
                  <a:pt x="4369759" y="1501984"/>
                </a:cubicBezTo>
                <a:cubicBezTo>
                  <a:pt x="4380299" y="1485701"/>
                  <a:pt x="4375432" y="1454918"/>
                  <a:pt x="4380074" y="1429386"/>
                </a:cubicBezTo>
                <a:lnTo>
                  <a:pt x="4384314" y="1418198"/>
                </a:lnTo>
                <a:lnTo>
                  <a:pt x="4391026" y="1344176"/>
                </a:lnTo>
                <a:lnTo>
                  <a:pt x="4398343" y="1293576"/>
                </a:lnTo>
                <a:lnTo>
                  <a:pt x="4402465" y="1282767"/>
                </a:lnTo>
                <a:lnTo>
                  <a:pt x="4398923" y="1270159"/>
                </a:lnTo>
                <a:cubicBezTo>
                  <a:pt x="4397882" y="1268610"/>
                  <a:pt x="4396712" y="1267349"/>
                  <a:pt x="4395457" y="1266412"/>
                </a:cubicBezTo>
                <a:lnTo>
                  <a:pt x="4402293" y="1226161"/>
                </a:lnTo>
                <a:cubicBezTo>
                  <a:pt x="4402355" y="1224538"/>
                  <a:pt x="4402419" y="1222916"/>
                  <a:pt x="4402481" y="1221294"/>
                </a:cubicBezTo>
                <a:cubicBezTo>
                  <a:pt x="4402146" y="1210111"/>
                  <a:pt x="4401811" y="1198928"/>
                  <a:pt x="4401475" y="1187746"/>
                </a:cubicBezTo>
                <a:lnTo>
                  <a:pt x="4396404" y="1137852"/>
                </a:lnTo>
                <a:cubicBezTo>
                  <a:pt x="4392504" y="1121351"/>
                  <a:pt x="4376596" y="1106460"/>
                  <a:pt x="4384703" y="1086079"/>
                </a:cubicBezTo>
                <a:cubicBezTo>
                  <a:pt x="4375710" y="1090599"/>
                  <a:pt x="4387543" y="1061876"/>
                  <a:pt x="4379944" y="1056187"/>
                </a:cubicBezTo>
                <a:cubicBezTo>
                  <a:pt x="4373628" y="1052847"/>
                  <a:pt x="4375745" y="1043354"/>
                  <a:pt x="4374485" y="1035394"/>
                </a:cubicBezTo>
                <a:cubicBezTo>
                  <a:pt x="4368596" y="1028447"/>
                  <a:pt x="4368321" y="989938"/>
                  <a:pt x="4371330" y="977321"/>
                </a:cubicBezTo>
                <a:cubicBezTo>
                  <a:pt x="4383769" y="942771"/>
                  <a:pt x="4361342" y="906710"/>
                  <a:pt x="4370591" y="878910"/>
                </a:cubicBezTo>
                <a:cubicBezTo>
                  <a:pt x="4369448" y="856541"/>
                  <a:pt x="4366261" y="849352"/>
                  <a:pt x="4364472" y="843099"/>
                </a:cubicBezTo>
                <a:lnTo>
                  <a:pt x="4362357" y="842319"/>
                </a:lnTo>
                <a:cubicBezTo>
                  <a:pt x="4362344" y="805138"/>
                  <a:pt x="4362330" y="767957"/>
                  <a:pt x="4362317" y="730776"/>
                </a:cubicBezTo>
                <a:lnTo>
                  <a:pt x="4363473" y="722932"/>
                </a:lnTo>
                <a:cubicBezTo>
                  <a:pt x="4364576" y="714652"/>
                  <a:pt x="4365200" y="706561"/>
                  <a:pt x="4364279" y="699074"/>
                </a:cubicBezTo>
                <a:lnTo>
                  <a:pt x="4362305" y="694354"/>
                </a:lnTo>
                <a:cubicBezTo>
                  <a:pt x="4362277" y="617243"/>
                  <a:pt x="4362250" y="540133"/>
                  <a:pt x="4362222" y="463022"/>
                </a:cubicBezTo>
                <a:lnTo>
                  <a:pt x="4362654" y="458820"/>
                </a:lnTo>
                <a:cubicBezTo>
                  <a:pt x="4363650" y="445764"/>
                  <a:pt x="4364149" y="435215"/>
                  <a:pt x="4364143" y="430294"/>
                </a:cubicBezTo>
                <a:cubicBezTo>
                  <a:pt x="4363494" y="414870"/>
                  <a:pt x="4362843" y="399446"/>
                  <a:pt x="4362194" y="384022"/>
                </a:cubicBezTo>
                <a:cubicBezTo>
                  <a:pt x="4362183" y="353600"/>
                  <a:pt x="4362173" y="323177"/>
                  <a:pt x="4362162" y="292755"/>
                </a:cubicBezTo>
                <a:lnTo>
                  <a:pt x="4364309" y="269031"/>
                </a:lnTo>
                <a:cubicBezTo>
                  <a:pt x="4367872" y="250663"/>
                  <a:pt x="4373785" y="231370"/>
                  <a:pt x="4383219" y="210368"/>
                </a:cubicBezTo>
                <a:cubicBezTo>
                  <a:pt x="4383177" y="167508"/>
                  <a:pt x="4374760" y="180998"/>
                  <a:pt x="4365122" y="179833"/>
                </a:cubicBezTo>
                <a:lnTo>
                  <a:pt x="4362121" y="178286"/>
                </a:lnTo>
                <a:cubicBezTo>
                  <a:pt x="4362117" y="167710"/>
                  <a:pt x="4362114" y="157135"/>
                  <a:pt x="4362109" y="146560"/>
                </a:cubicBezTo>
                <a:lnTo>
                  <a:pt x="4333172" y="126396"/>
                </a:lnTo>
                <a:lnTo>
                  <a:pt x="3960986" y="126880"/>
                </a:lnTo>
                <a:lnTo>
                  <a:pt x="3133871" y="118244"/>
                </a:lnTo>
                <a:lnTo>
                  <a:pt x="139379" y="114630"/>
                </a:lnTo>
                <a:close/>
                <a:moveTo>
                  <a:pt x="5293" y="0"/>
                </a:moveTo>
                <a:lnTo>
                  <a:pt x="4469428" y="11587"/>
                </a:lnTo>
                <a:lnTo>
                  <a:pt x="4469428" y="5527489"/>
                </a:lnTo>
                <a:lnTo>
                  <a:pt x="0" y="5528158"/>
                </a:lnTo>
                <a:cubicBezTo>
                  <a:pt x="0" y="3689524"/>
                  <a:pt x="5293" y="1838634"/>
                  <a:pt x="5293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3922665">
            <a:off x="11013944" y="5321142"/>
            <a:ext cx="444795" cy="1782644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4107" y="1397619"/>
            <a:ext cx="4499517" cy="20300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285750" indent="-285750">
              <a:buFont typeface="Wingdings" panose="05000000000000000000"/>
              <a:buChar char="Ø"/>
            </a:pPr>
            <a:r>
              <a:rPr lang="en-US" dirty="0">
                <a:latin typeface="Times New Roman" panose="02020603050405020304"/>
                <a:cs typeface="Times New Roman" panose="02020603050405020304"/>
              </a:rPr>
              <a:t>I'm   Bhargav ,I am currently residing in my home  </a:t>
            </a:r>
            <a:r>
              <a:rPr lang="en-US" dirty="0" err="1">
                <a:latin typeface="Times New Roman" panose="02020603050405020304"/>
                <a:cs typeface="Times New Roman" panose="02020603050405020304"/>
              </a:rPr>
              <a:t>polireddy</a:t>
            </a:r>
            <a:r>
              <a:rPr lang="en-US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dirty="0" err="1">
                <a:latin typeface="Times New Roman" panose="02020603050405020304"/>
                <a:cs typeface="Times New Roman" panose="02020603050405020304"/>
              </a:rPr>
              <a:t>palem</a:t>
            </a:r>
            <a:r>
              <a:rPr lang="en-US" dirty="0">
                <a:latin typeface="Times New Roman" panose="02020603050405020304"/>
                <a:cs typeface="Times New Roman" panose="02020603050405020304"/>
              </a:rPr>
              <a:t>, </a:t>
            </a:r>
            <a:r>
              <a:rPr lang="en-US" dirty="0" err="1">
                <a:latin typeface="Times New Roman" panose="02020603050405020304"/>
                <a:cs typeface="Times New Roman" panose="02020603050405020304"/>
              </a:rPr>
              <a:t>ongole</a:t>
            </a:r>
            <a:r>
              <a:rPr lang="en-US" dirty="0">
                <a:latin typeface="Times New Roman" panose="02020603050405020304"/>
                <a:cs typeface="Times New Roman" panose="02020603050405020304"/>
              </a:rPr>
              <a:t> , Andhra Pradesh.​</a:t>
            </a:r>
            <a:endParaRPr lang="en-US" dirty="0">
              <a:latin typeface="Times New Roman" panose="02020603050405020304"/>
              <a:cs typeface="Times New Roman" panose="02020603050405020304"/>
            </a:endParaRPr>
          </a:p>
          <a:p>
            <a:endParaRPr lang="en-US" dirty="0">
              <a:latin typeface="Times New Roman" panose="02020603050405020304"/>
              <a:ea typeface="+mn-lt"/>
              <a:cs typeface="Times New Roman" panose="02020603050405020304"/>
            </a:endParaRPr>
          </a:p>
          <a:p>
            <a:pPr marL="285750" indent="-285750">
              <a:buFont typeface="Wingdings" panose="05000000000000000000"/>
              <a:buChar char="Ø"/>
            </a:pPr>
            <a:r>
              <a:rPr lang="en-US" dirty="0">
                <a:latin typeface="Times New Roman" panose="02020603050405020304"/>
                <a:ea typeface="+mn-lt"/>
                <a:cs typeface="+mn-lt"/>
              </a:rPr>
              <a:t>I'm interesting to play  chess and cricket, enthusiastic about learning new technologies as well.</a:t>
            </a:r>
            <a:endParaRPr lang="en-US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4107" y="3562814"/>
            <a:ext cx="5400907" cy="3683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285750" indent="-285750">
              <a:buFont typeface="Wingdings" panose="05000000000000000000"/>
              <a:buChar char="Ø"/>
            </a:pPr>
            <a:r>
              <a:rPr lang="en-US" dirty="0">
                <a:latin typeface="Times New Roman" panose="02020603050405020304"/>
                <a:cs typeface="Times New Roman" panose="02020603050405020304"/>
              </a:rPr>
              <a:t>I love to write coding  and watching web series .​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24108" y="4036742"/>
            <a:ext cx="5633224" cy="9220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285750" indent="-285750">
              <a:buFont typeface="Wingdings" panose="05000000000000000000"/>
              <a:buChar char="Ø"/>
            </a:pPr>
            <a:r>
              <a:rPr lang="en-US" dirty="0">
                <a:latin typeface="Times New Roman" panose="02020603050405020304"/>
                <a:cs typeface="Segoe UI" panose="020B0502040204020203"/>
              </a:rPr>
              <a:t>I'm a </a:t>
            </a:r>
            <a:r>
              <a:rPr lang="en-US" b="1" i="1" dirty="0">
                <a:latin typeface="Times New Roman" panose="02020603050405020304"/>
                <a:cs typeface="Segoe UI" panose="020B0502040204020203"/>
              </a:rPr>
              <a:t>"Blood Donar"</a:t>
            </a:r>
            <a:r>
              <a:rPr lang="en-US" dirty="0">
                <a:latin typeface="Times New Roman" panose="02020603050405020304"/>
                <a:cs typeface="Segoe UI" panose="020B0502040204020203"/>
              </a:rPr>
              <a:t>.​</a:t>
            </a:r>
            <a:endParaRPr lang="en-US"/>
          </a:p>
          <a:p>
            <a:endParaRPr lang="en-US" dirty="0">
              <a:latin typeface="Times New Roman" panose="02020603050405020304"/>
              <a:cs typeface="Segoe UI" panose="020B0502040204020203"/>
            </a:endParaRPr>
          </a:p>
          <a:p>
            <a:pPr marL="285750" indent="-285750">
              <a:buFont typeface="Wingdings" panose="05000000000000000000"/>
              <a:buChar char="Ø"/>
            </a:pPr>
            <a:r>
              <a:rPr lang="en-US" dirty="0">
                <a:latin typeface="Times New Roman" panose="02020603050405020304"/>
                <a:cs typeface="Segoe UI" panose="020B0502040204020203"/>
              </a:rPr>
              <a:t>I'm a certified NCC candidate in my school.</a:t>
            </a:r>
            <a:endParaRPr lang="en-US" dirty="0">
              <a:latin typeface="Times New Roman" panose="02020603050405020304"/>
              <a:cs typeface="Segoe UI" panose="020B0502040204020203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24107" y="4928839"/>
            <a:ext cx="6413809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>
              <a:buChar char="•"/>
            </a:pPr>
            <a:endParaRPr lang="en-US" dirty="0">
              <a:cs typeface="Arial" panose="020B0604020202020204"/>
            </a:endParaRPr>
          </a:p>
          <a:p>
            <a:pPr marL="285750" indent="-285750">
              <a:buFont typeface="Wingdings" panose="05000000000000000000"/>
              <a:buChar char="Ø"/>
            </a:pPr>
            <a:r>
              <a:rPr lang="en-US" dirty="0">
                <a:latin typeface="Times New Roman" panose="02020603050405020304"/>
                <a:cs typeface="Arial" panose="020B0604020202020204"/>
              </a:rPr>
              <a:t>I believe a quote  </a:t>
            </a:r>
            <a:r>
              <a:rPr lang="en-US" b="1" i="1" dirty="0">
                <a:latin typeface="Times New Roman" panose="02020603050405020304"/>
                <a:cs typeface="Arial" panose="020B0604020202020204"/>
              </a:rPr>
              <a:t>" you can always find a solution if you try hard enough ".</a:t>
            </a:r>
            <a:r>
              <a:rPr lang="en-US" b="1" dirty="0">
                <a:latin typeface="Times New Roman" panose="02020603050405020304"/>
                <a:cs typeface="Arial" panose="020B0604020202020204"/>
              </a:rPr>
              <a:t>​</a:t>
            </a:r>
            <a:endParaRPr lang="en-US" b="1" dirty="0">
              <a:latin typeface="Times New Roman" panose="02020603050405020304"/>
              <a:cs typeface="Arial" panose="020B0604020202020204"/>
            </a:endParaRPr>
          </a:p>
          <a:p>
            <a:endParaRPr lang="en-US" dirty="0">
              <a:latin typeface="Times New Roman" panose="02020603050405020304"/>
              <a:cs typeface="Arial" panose="020B0604020202020204"/>
            </a:endParaRPr>
          </a:p>
          <a:p>
            <a:pPr marL="285750" indent="-285750">
              <a:buFont typeface="Wingdings" panose="05000000000000000000"/>
              <a:buChar char="Ø"/>
            </a:pPr>
            <a:r>
              <a:rPr lang="en-US" dirty="0">
                <a:latin typeface="Times New Roman" panose="02020603050405020304"/>
                <a:cs typeface="Arial" panose="020B0604020202020204"/>
              </a:rPr>
              <a:t>My Objective is to become an </a:t>
            </a:r>
            <a:r>
              <a:rPr lang="en-US" b="1" i="1" dirty="0">
                <a:latin typeface="Times New Roman" panose="02020603050405020304"/>
                <a:cs typeface="Arial" panose="020B0604020202020204"/>
              </a:rPr>
              <a:t>"Ethical Hacker".​</a:t>
            </a:r>
            <a:endParaRPr lang="en-US" b="1" i="1" dirty="0">
              <a:latin typeface="Times New Roman" panose="02020603050405020304"/>
              <a:cs typeface="Arial" panose="020B0604020202020204"/>
            </a:endParaRPr>
          </a:p>
          <a:p>
            <a:pPr marL="285750" indent="-285750">
              <a:buFont typeface="Wingdings" panose="05000000000000000000"/>
              <a:buChar char="Ø"/>
            </a:pPr>
            <a:endParaRPr lang="en-US" dirty="0">
              <a:latin typeface="Times New Roman" panose="02020603050405020304"/>
              <a:cs typeface="Arial" panose="020B0604020202020204"/>
            </a:endParaRPr>
          </a:p>
          <a:p>
            <a:pPr>
              <a:buChar char="•"/>
            </a:pPr>
            <a:endParaRPr lang="en-US" dirty="0">
              <a:cs typeface="Arial" panose="020B0604020202020204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795" y="210185"/>
            <a:ext cx="9493250" cy="657860"/>
          </a:xfrm>
        </p:spPr>
        <p:txBody>
          <a:bodyPr>
            <a:normAutofit fontScale="90000"/>
          </a:bodyPr>
          <a:p>
            <a:r>
              <a:rPr lang="en-US"/>
              <a:t>Summary abut communication skills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795" y="1097280"/>
            <a:ext cx="9493250" cy="5403850"/>
          </a:xfrm>
        </p:spPr>
        <p:txBody>
          <a:bodyPr>
            <a:normAutofit lnSpcReduction="20000"/>
          </a:bodyPr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verbal communication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: To convey a message in a good manner ( written or oral communication). 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non-verbal communication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: make an eye contact, facial expressions and should be maintain proper dress code , hand gestures.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: Be prepared when you give presentation and make use poper language to convey a message.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active listening is required. 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solution oriented ( when you have a problem then ask somebody to solve it ).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be attentive when others explaining related to work.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believe or trust  is important between the colleague and clients , if a team member has absent then take care of his/her work 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cultural awareness is important ( when we communicate with foreign clients).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patience is more important in communication what others talk about and listen patiencly until unless they complete.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  <a:buChar char="v"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1286</Words>
  <Application>WPS Presentation</Application>
  <PresentationFormat>Widescreen</PresentationFormat>
  <Paragraphs>34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6" baseType="lpstr">
      <vt:lpstr>Arial</vt:lpstr>
      <vt:lpstr>SimSun</vt:lpstr>
      <vt:lpstr>Wingdings</vt:lpstr>
      <vt:lpstr>Consolas</vt:lpstr>
      <vt:lpstr>Wingdings</vt:lpstr>
      <vt:lpstr>Times New Roman</vt:lpstr>
      <vt:lpstr>Segoe UI</vt:lpstr>
      <vt:lpstr>Arial</vt:lpstr>
      <vt:lpstr>Wingdings</vt:lpstr>
      <vt:lpstr>Franklin Gothic Heavy</vt:lpstr>
      <vt:lpstr>Microsoft YaHei</vt:lpstr>
      <vt:lpstr>Arial Unicode MS</vt:lpstr>
      <vt:lpstr>Calibri</vt:lpstr>
      <vt:lpstr>StreetscapeVTI</vt:lpstr>
      <vt:lpstr>     self intro of Bhargav </vt:lpstr>
      <vt:lpstr>communication skills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RACER</cp:lastModifiedBy>
  <cp:revision>203</cp:revision>
  <dcterms:created xsi:type="dcterms:W3CDTF">2021-11-10T06:31:00Z</dcterms:created>
  <dcterms:modified xsi:type="dcterms:W3CDTF">2021-11-11T04:00:18Z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0855941A61F348349445F368F158510D</vt:lpwstr>
  </property>
  <property fmtid="{D5CDD505-2E9C-101B-9397-08002B2CF9AE}" pid="3" name="KSOProductBuildVer">
    <vt:lpwstr>1033-11.2.0.10307</vt:lpwstr>
  </property>
</Properties>
</file>

<file path=docProps/thumbnail.jpeg>
</file>